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mov" ContentType="video/quicktime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303" r:id="rId4"/>
    <p:sldId id="295" r:id="rId5"/>
    <p:sldId id="301" r:id="rId6"/>
    <p:sldId id="273" r:id="rId7"/>
    <p:sldId id="276" r:id="rId8"/>
    <p:sldId id="278" r:id="rId9"/>
    <p:sldId id="279" r:id="rId10"/>
    <p:sldId id="282" r:id="rId11"/>
    <p:sldId id="283" r:id="rId12"/>
    <p:sldId id="285" r:id="rId13"/>
    <p:sldId id="286" r:id="rId14"/>
    <p:sldId id="287" r:id="rId15"/>
    <p:sldId id="290" r:id="rId16"/>
    <p:sldId id="291" r:id="rId17"/>
    <p:sldId id="292" r:id="rId18"/>
    <p:sldId id="293" r:id="rId19"/>
    <p:sldId id="297" r:id="rId20"/>
    <p:sldId id="299" r:id="rId21"/>
    <p:sldId id="30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Stile con tema 1 - Color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Stile con tema 1 - Colore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70" autoAdjust="0"/>
    <p:restoredTop sz="59958" autoAdjust="0"/>
  </p:normalViewPr>
  <p:slideViewPr>
    <p:cSldViewPr snapToGrid="0">
      <p:cViewPr varScale="1">
        <p:scale>
          <a:sx n="57" d="100"/>
          <a:sy n="57" d="100"/>
        </p:scale>
        <p:origin x="1194" y="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40D841-518F-4739-9DD1-10192AA06799}" type="doc">
      <dgm:prSet loTypeId="urn:microsoft.com/office/officeart/2005/8/layout/process1" loCatId="process" qsTypeId="urn:microsoft.com/office/officeart/2005/8/quickstyle/3d4" qsCatId="3D" csTypeId="urn:microsoft.com/office/officeart/2005/8/colors/accent1_2" csCatId="accent1" phldr="1"/>
      <dgm:spPr/>
    </dgm:pt>
    <dgm:pt modelId="{17C7AD82-624F-4BB2-9C30-7075A60493F4}">
      <dgm:prSet phldrT="[Testo]"/>
      <dgm:spPr/>
      <dgm:t>
        <a:bodyPr/>
        <a:lstStyle/>
        <a:p>
          <a:r>
            <a:rPr lang="it-IT" b="1" i="0" smtClean="0"/>
            <a:t>Build</a:t>
          </a:r>
          <a:endParaRPr lang="en-US" b="1" i="0" dirty="0"/>
        </a:p>
      </dgm:t>
    </dgm:pt>
    <dgm:pt modelId="{9596FBBD-55EE-43BF-B8C7-4926DFF873AB}" type="parTrans" cxnId="{1BC4A537-9AC6-4A8B-9981-C410C3B836E7}">
      <dgm:prSet/>
      <dgm:spPr/>
      <dgm:t>
        <a:bodyPr/>
        <a:lstStyle/>
        <a:p>
          <a:endParaRPr lang="en-US"/>
        </a:p>
      </dgm:t>
    </dgm:pt>
    <dgm:pt modelId="{D13B289F-848E-4DA0-86DF-09BFE2847929}" type="sibTrans" cxnId="{1BC4A537-9AC6-4A8B-9981-C410C3B836E7}">
      <dgm:prSet/>
      <dgm:spPr/>
      <dgm:t>
        <a:bodyPr/>
        <a:lstStyle/>
        <a:p>
          <a:endParaRPr lang="en-US"/>
        </a:p>
      </dgm:t>
    </dgm:pt>
    <dgm:pt modelId="{DF90E0BF-A2A8-41BB-A78E-82769A56C393}">
      <dgm:prSet phldrT="[Testo]"/>
      <dgm:spPr>
        <a:solidFill>
          <a:srgbClr val="FFC000"/>
        </a:solidFill>
      </dgm:spPr>
      <dgm:t>
        <a:bodyPr/>
        <a:lstStyle/>
        <a:p>
          <a:r>
            <a:rPr lang="it-IT" b="1" smtClean="0"/>
            <a:t>Implement</a:t>
          </a:r>
          <a:endParaRPr lang="en-US" b="1" dirty="0"/>
        </a:p>
      </dgm:t>
    </dgm:pt>
    <dgm:pt modelId="{D2E4F7C1-E49A-4219-AC54-668625D4D593}" type="parTrans" cxnId="{C903AC95-8AD3-46B2-9F08-502387CCD600}">
      <dgm:prSet/>
      <dgm:spPr/>
      <dgm:t>
        <a:bodyPr/>
        <a:lstStyle/>
        <a:p>
          <a:endParaRPr lang="en-US"/>
        </a:p>
      </dgm:t>
    </dgm:pt>
    <dgm:pt modelId="{67E967CF-1F8F-4B0D-8CAA-53E7D2476DF4}" type="sibTrans" cxnId="{C903AC95-8AD3-46B2-9F08-502387CCD600}">
      <dgm:prSet/>
      <dgm:spPr/>
      <dgm:t>
        <a:bodyPr/>
        <a:lstStyle/>
        <a:p>
          <a:endParaRPr lang="en-US"/>
        </a:p>
      </dgm:t>
    </dgm:pt>
    <dgm:pt modelId="{F9486958-363F-4CAE-A95E-C05E4193B567}">
      <dgm:prSet phldrT="[Testo]"/>
      <dgm:spPr>
        <a:solidFill>
          <a:srgbClr val="92D050"/>
        </a:solidFill>
      </dgm:spPr>
      <dgm:t>
        <a:bodyPr/>
        <a:lstStyle/>
        <a:p>
          <a:r>
            <a:rPr lang="it-IT" b="1" smtClean="0"/>
            <a:t>Science</a:t>
          </a:r>
          <a:endParaRPr lang="en-US" b="1" dirty="0"/>
        </a:p>
      </dgm:t>
    </dgm:pt>
    <dgm:pt modelId="{3E2412D2-A872-42BF-AB31-FC8C942BCFCD}" type="parTrans" cxnId="{C8949B96-B8D0-4F0A-9043-6F835077B977}">
      <dgm:prSet/>
      <dgm:spPr/>
      <dgm:t>
        <a:bodyPr/>
        <a:lstStyle/>
        <a:p>
          <a:endParaRPr lang="en-US"/>
        </a:p>
      </dgm:t>
    </dgm:pt>
    <dgm:pt modelId="{B24FE510-E2F9-462F-8DA6-EBD44B7BE2DC}" type="sibTrans" cxnId="{C8949B96-B8D0-4F0A-9043-6F835077B977}">
      <dgm:prSet/>
      <dgm:spPr/>
      <dgm:t>
        <a:bodyPr/>
        <a:lstStyle/>
        <a:p>
          <a:endParaRPr lang="en-US"/>
        </a:p>
      </dgm:t>
    </dgm:pt>
    <dgm:pt modelId="{B0AF9B80-9106-49CD-8876-57577FDA538F}" type="pres">
      <dgm:prSet presAssocID="{D940D841-518F-4739-9DD1-10192AA06799}" presName="Name0" presStyleCnt="0">
        <dgm:presLayoutVars>
          <dgm:dir/>
          <dgm:resizeHandles val="exact"/>
        </dgm:presLayoutVars>
      </dgm:prSet>
      <dgm:spPr/>
    </dgm:pt>
    <dgm:pt modelId="{14A19E60-3041-4629-9289-20BD1E5B1036}" type="pres">
      <dgm:prSet presAssocID="{17C7AD82-624F-4BB2-9C30-7075A60493F4}" presName="node" presStyleLbl="node1" presStyleIdx="0" presStyleCnt="3" custLinFactNeighborX="4509" custLinFactNeighborY="10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7171C2-1626-40ED-A2AF-AB1DB86C95E9}" type="pres">
      <dgm:prSet presAssocID="{D13B289F-848E-4DA0-86DF-09BFE2847929}" presName="sibTrans" presStyleLbl="sibTrans2D1" presStyleIdx="0" presStyleCnt="2"/>
      <dgm:spPr/>
      <dgm:t>
        <a:bodyPr/>
        <a:lstStyle/>
        <a:p>
          <a:endParaRPr lang="en-US"/>
        </a:p>
      </dgm:t>
    </dgm:pt>
    <dgm:pt modelId="{97640A3C-2CE4-4194-900D-0D2F7BB828A9}" type="pres">
      <dgm:prSet presAssocID="{D13B289F-848E-4DA0-86DF-09BFE2847929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D561375E-4E7E-48DB-8643-B04F60CE96ED}" type="pres">
      <dgm:prSet presAssocID="{DF90E0BF-A2A8-41BB-A78E-82769A56C39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358247-C240-4D92-94B0-1F58AF33A7D8}" type="pres">
      <dgm:prSet presAssocID="{67E967CF-1F8F-4B0D-8CAA-53E7D2476DF4}" presName="sibTrans" presStyleLbl="sibTrans2D1" presStyleIdx="1" presStyleCnt="2"/>
      <dgm:spPr/>
      <dgm:t>
        <a:bodyPr/>
        <a:lstStyle/>
        <a:p>
          <a:endParaRPr lang="en-US"/>
        </a:p>
      </dgm:t>
    </dgm:pt>
    <dgm:pt modelId="{7822FC63-4E0D-4CE4-8C98-01F0CB9C65F2}" type="pres">
      <dgm:prSet presAssocID="{67E967CF-1F8F-4B0D-8CAA-53E7D2476DF4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753E154B-2658-4EA1-A763-3C3059F26E03}" type="pres">
      <dgm:prSet presAssocID="{F9486958-363F-4CAE-A95E-C05E4193B56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53356DC-8996-47F7-A622-DDA502F84875}" type="presOf" srcId="{67E967CF-1F8F-4B0D-8CAA-53E7D2476DF4}" destId="{A0358247-C240-4D92-94B0-1F58AF33A7D8}" srcOrd="0" destOrd="0" presId="urn:microsoft.com/office/officeart/2005/8/layout/process1"/>
    <dgm:cxn modelId="{01D166CA-AB2D-4D4E-A312-AAF9DA53D893}" type="presOf" srcId="{D940D841-518F-4739-9DD1-10192AA06799}" destId="{B0AF9B80-9106-49CD-8876-57577FDA538F}" srcOrd="0" destOrd="0" presId="urn:microsoft.com/office/officeart/2005/8/layout/process1"/>
    <dgm:cxn modelId="{4AEBDF17-C493-49D0-B1D3-50F4D81FE4DF}" type="presOf" srcId="{DF90E0BF-A2A8-41BB-A78E-82769A56C393}" destId="{D561375E-4E7E-48DB-8643-B04F60CE96ED}" srcOrd="0" destOrd="0" presId="urn:microsoft.com/office/officeart/2005/8/layout/process1"/>
    <dgm:cxn modelId="{F15BACF4-6353-422F-ABC8-FD2B911AEDBF}" type="presOf" srcId="{17C7AD82-624F-4BB2-9C30-7075A60493F4}" destId="{14A19E60-3041-4629-9289-20BD1E5B1036}" srcOrd="0" destOrd="0" presId="urn:microsoft.com/office/officeart/2005/8/layout/process1"/>
    <dgm:cxn modelId="{C903AC95-8AD3-46B2-9F08-502387CCD600}" srcId="{D940D841-518F-4739-9DD1-10192AA06799}" destId="{DF90E0BF-A2A8-41BB-A78E-82769A56C393}" srcOrd="1" destOrd="0" parTransId="{D2E4F7C1-E49A-4219-AC54-668625D4D593}" sibTransId="{67E967CF-1F8F-4B0D-8CAA-53E7D2476DF4}"/>
    <dgm:cxn modelId="{A6FB3DD3-AB13-45B8-9352-C781BCB13615}" type="presOf" srcId="{D13B289F-848E-4DA0-86DF-09BFE2847929}" destId="{97640A3C-2CE4-4194-900D-0D2F7BB828A9}" srcOrd="1" destOrd="0" presId="urn:microsoft.com/office/officeart/2005/8/layout/process1"/>
    <dgm:cxn modelId="{F16067E2-889A-4704-81B5-611BAA83A891}" type="presOf" srcId="{67E967CF-1F8F-4B0D-8CAA-53E7D2476DF4}" destId="{7822FC63-4E0D-4CE4-8C98-01F0CB9C65F2}" srcOrd="1" destOrd="0" presId="urn:microsoft.com/office/officeart/2005/8/layout/process1"/>
    <dgm:cxn modelId="{E450EF4A-192E-4FE5-9759-1E8A8D743B8F}" type="presOf" srcId="{F9486958-363F-4CAE-A95E-C05E4193B567}" destId="{753E154B-2658-4EA1-A763-3C3059F26E03}" srcOrd="0" destOrd="0" presId="urn:microsoft.com/office/officeart/2005/8/layout/process1"/>
    <dgm:cxn modelId="{1BC4A537-9AC6-4A8B-9981-C410C3B836E7}" srcId="{D940D841-518F-4739-9DD1-10192AA06799}" destId="{17C7AD82-624F-4BB2-9C30-7075A60493F4}" srcOrd="0" destOrd="0" parTransId="{9596FBBD-55EE-43BF-B8C7-4926DFF873AB}" sibTransId="{D13B289F-848E-4DA0-86DF-09BFE2847929}"/>
    <dgm:cxn modelId="{D8FD4447-E2DB-4495-863F-19CC2F46CA6F}" type="presOf" srcId="{D13B289F-848E-4DA0-86DF-09BFE2847929}" destId="{057171C2-1626-40ED-A2AF-AB1DB86C95E9}" srcOrd="0" destOrd="0" presId="urn:microsoft.com/office/officeart/2005/8/layout/process1"/>
    <dgm:cxn modelId="{C8949B96-B8D0-4F0A-9043-6F835077B977}" srcId="{D940D841-518F-4739-9DD1-10192AA06799}" destId="{F9486958-363F-4CAE-A95E-C05E4193B567}" srcOrd="2" destOrd="0" parTransId="{3E2412D2-A872-42BF-AB31-FC8C942BCFCD}" sibTransId="{B24FE510-E2F9-462F-8DA6-EBD44B7BE2DC}"/>
    <dgm:cxn modelId="{4325D7C6-3633-43C0-840B-0B2833EB79D8}" type="presParOf" srcId="{B0AF9B80-9106-49CD-8876-57577FDA538F}" destId="{14A19E60-3041-4629-9289-20BD1E5B1036}" srcOrd="0" destOrd="0" presId="urn:microsoft.com/office/officeart/2005/8/layout/process1"/>
    <dgm:cxn modelId="{1131BB0E-E5C2-4271-B5F5-4EC9A168D449}" type="presParOf" srcId="{B0AF9B80-9106-49CD-8876-57577FDA538F}" destId="{057171C2-1626-40ED-A2AF-AB1DB86C95E9}" srcOrd="1" destOrd="0" presId="urn:microsoft.com/office/officeart/2005/8/layout/process1"/>
    <dgm:cxn modelId="{1725165F-4129-4E12-8949-C816ACC068F0}" type="presParOf" srcId="{057171C2-1626-40ED-A2AF-AB1DB86C95E9}" destId="{97640A3C-2CE4-4194-900D-0D2F7BB828A9}" srcOrd="0" destOrd="0" presId="urn:microsoft.com/office/officeart/2005/8/layout/process1"/>
    <dgm:cxn modelId="{14FC9526-5C28-48B2-9B90-4F16E26CFBC0}" type="presParOf" srcId="{B0AF9B80-9106-49CD-8876-57577FDA538F}" destId="{D561375E-4E7E-48DB-8643-B04F60CE96ED}" srcOrd="2" destOrd="0" presId="urn:microsoft.com/office/officeart/2005/8/layout/process1"/>
    <dgm:cxn modelId="{252C67AB-1A57-4F3E-84A0-28B3E19CB6F4}" type="presParOf" srcId="{B0AF9B80-9106-49CD-8876-57577FDA538F}" destId="{A0358247-C240-4D92-94B0-1F58AF33A7D8}" srcOrd="3" destOrd="0" presId="urn:microsoft.com/office/officeart/2005/8/layout/process1"/>
    <dgm:cxn modelId="{31A6DB18-60A0-4A7D-A718-A8CF674C4C6C}" type="presParOf" srcId="{A0358247-C240-4D92-94B0-1F58AF33A7D8}" destId="{7822FC63-4E0D-4CE4-8C98-01F0CB9C65F2}" srcOrd="0" destOrd="0" presId="urn:microsoft.com/office/officeart/2005/8/layout/process1"/>
    <dgm:cxn modelId="{D5ABD61E-8809-4C3B-8CED-4687C5D3463C}" type="presParOf" srcId="{B0AF9B80-9106-49CD-8876-57577FDA538F}" destId="{753E154B-2658-4EA1-A763-3C3059F26E03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940D841-518F-4739-9DD1-10192AA06799}" type="doc">
      <dgm:prSet loTypeId="urn:microsoft.com/office/officeart/2005/8/layout/process1" loCatId="process" qsTypeId="urn:microsoft.com/office/officeart/2005/8/quickstyle/3d4" qsCatId="3D" csTypeId="urn:microsoft.com/office/officeart/2005/8/colors/accent1_2" csCatId="accent1" phldr="1"/>
      <dgm:spPr/>
    </dgm:pt>
    <dgm:pt modelId="{17C7AD82-624F-4BB2-9C30-7075A60493F4}">
      <dgm:prSet phldrT="[Testo]"/>
      <dgm:spPr/>
      <dgm:t>
        <a:bodyPr/>
        <a:lstStyle/>
        <a:p>
          <a:r>
            <a:rPr lang="it-IT" b="1" i="0" smtClean="0"/>
            <a:t>Build</a:t>
          </a:r>
          <a:endParaRPr lang="en-US" b="1" i="0" dirty="0"/>
        </a:p>
      </dgm:t>
    </dgm:pt>
    <dgm:pt modelId="{9596FBBD-55EE-43BF-B8C7-4926DFF873AB}" type="parTrans" cxnId="{1BC4A537-9AC6-4A8B-9981-C410C3B836E7}">
      <dgm:prSet/>
      <dgm:spPr/>
      <dgm:t>
        <a:bodyPr/>
        <a:lstStyle/>
        <a:p>
          <a:endParaRPr lang="en-US"/>
        </a:p>
      </dgm:t>
    </dgm:pt>
    <dgm:pt modelId="{D13B289F-848E-4DA0-86DF-09BFE2847929}" type="sibTrans" cxnId="{1BC4A537-9AC6-4A8B-9981-C410C3B836E7}">
      <dgm:prSet/>
      <dgm:spPr/>
      <dgm:t>
        <a:bodyPr/>
        <a:lstStyle/>
        <a:p>
          <a:endParaRPr lang="en-US"/>
        </a:p>
      </dgm:t>
    </dgm:pt>
    <dgm:pt modelId="{DF90E0BF-A2A8-41BB-A78E-82769A56C393}">
      <dgm:prSet phldrT="[Testo]"/>
      <dgm:spPr>
        <a:solidFill>
          <a:srgbClr val="FFC000"/>
        </a:solidFill>
      </dgm:spPr>
      <dgm:t>
        <a:bodyPr/>
        <a:lstStyle/>
        <a:p>
          <a:r>
            <a:rPr lang="it-IT" b="1" smtClean="0"/>
            <a:t>Implement</a:t>
          </a:r>
          <a:endParaRPr lang="en-US" b="1" dirty="0"/>
        </a:p>
      </dgm:t>
    </dgm:pt>
    <dgm:pt modelId="{D2E4F7C1-E49A-4219-AC54-668625D4D593}" type="parTrans" cxnId="{C903AC95-8AD3-46B2-9F08-502387CCD600}">
      <dgm:prSet/>
      <dgm:spPr/>
      <dgm:t>
        <a:bodyPr/>
        <a:lstStyle/>
        <a:p>
          <a:endParaRPr lang="en-US"/>
        </a:p>
      </dgm:t>
    </dgm:pt>
    <dgm:pt modelId="{67E967CF-1F8F-4B0D-8CAA-53E7D2476DF4}" type="sibTrans" cxnId="{C903AC95-8AD3-46B2-9F08-502387CCD600}">
      <dgm:prSet/>
      <dgm:spPr/>
      <dgm:t>
        <a:bodyPr/>
        <a:lstStyle/>
        <a:p>
          <a:endParaRPr lang="en-US"/>
        </a:p>
      </dgm:t>
    </dgm:pt>
    <dgm:pt modelId="{F9486958-363F-4CAE-A95E-C05E4193B567}">
      <dgm:prSet phldrT="[Testo]"/>
      <dgm:spPr>
        <a:solidFill>
          <a:srgbClr val="92D050"/>
        </a:solidFill>
      </dgm:spPr>
      <dgm:t>
        <a:bodyPr/>
        <a:lstStyle/>
        <a:p>
          <a:r>
            <a:rPr lang="it-IT" b="1" dirty="0" smtClean="0"/>
            <a:t>Science</a:t>
          </a:r>
          <a:endParaRPr lang="en-US" b="1" dirty="0"/>
        </a:p>
      </dgm:t>
    </dgm:pt>
    <dgm:pt modelId="{3E2412D2-A872-42BF-AB31-FC8C942BCFCD}" type="parTrans" cxnId="{C8949B96-B8D0-4F0A-9043-6F835077B977}">
      <dgm:prSet/>
      <dgm:spPr/>
      <dgm:t>
        <a:bodyPr/>
        <a:lstStyle/>
        <a:p>
          <a:endParaRPr lang="en-US"/>
        </a:p>
      </dgm:t>
    </dgm:pt>
    <dgm:pt modelId="{B24FE510-E2F9-462F-8DA6-EBD44B7BE2DC}" type="sibTrans" cxnId="{C8949B96-B8D0-4F0A-9043-6F835077B977}">
      <dgm:prSet/>
      <dgm:spPr/>
      <dgm:t>
        <a:bodyPr/>
        <a:lstStyle/>
        <a:p>
          <a:endParaRPr lang="en-US"/>
        </a:p>
      </dgm:t>
    </dgm:pt>
    <dgm:pt modelId="{B0AF9B80-9106-49CD-8876-57577FDA538F}" type="pres">
      <dgm:prSet presAssocID="{D940D841-518F-4739-9DD1-10192AA06799}" presName="Name0" presStyleCnt="0">
        <dgm:presLayoutVars>
          <dgm:dir/>
          <dgm:resizeHandles val="exact"/>
        </dgm:presLayoutVars>
      </dgm:prSet>
      <dgm:spPr/>
    </dgm:pt>
    <dgm:pt modelId="{14A19E60-3041-4629-9289-20BD1E5B1036}" type="pres">
      <dgm:prSet presAssocID="{17C7AD82-624F-4BB2-9C30-7075A60493F4}" presName="node" presStyleLbl="node1" presStyleIdx="0" presStyleCnt="3" custScaleX="255162" custLinFactNeighborX="4509" custLinFactNeighborY="10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7171C2-1626-40ED-A2AF-AB1DB86C95E9}" type="pres">
      <dgm:prSet presAssocID="{D13B289F-848E-4DA0-86DF-09BFE2847929}" presName="sibTrans" presStyleLbl="sibTrans2D1" presStyleIdx="0" presStyleCnt="2"/>
      <dgm:spPr/>
      <dgm:t>
        <a:bodyPr/>
        <a:lstStyle/>
        <a:p>
          <a:endParaRPr lang="en-US"/>
        </a:p>
      </dgm:t>
    </dgm:pt>
    <dgm:pt modelId="{97640A3C-2CE4-4194-900D-0D2F7BB828A9}" type="pres">
      <dgm:prSet presAssocID="{D13B289F-848E-4DA0-86DF-09BFE2847929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D561375E-4E7E-48DB-8643-B04F60CE96ED}" type="pres">
      <dgm:prSet presAssocID="{DF90E0BF-A2A8-41BB-A78E-82769A56C39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358247-C240-4D92-94B0-1F58AF33A7D8}" type="pres">
      <dgm:prSet presAssocID="{67E967CF-1F8F-4B0D-8CAA-53E7D2476DF4}" presName="sibTrans" presStyleLbl="sibTrans2D1" presStyleIdx="1" presStyleCnt="2"/>
      <dgm:spPr/>
      <dgm:t>
        <a:bodyPr/>
        <a:lstStyle/>
        <a:p>
          <a:endParaRPr lang="en-US"/>
        </a:p>
      </dgm:t>
    </dgm:pt>
    <dgm:pt modelId="{7822FC63-4E0D-4CE4-8C98-01F0CB9C65F2}" type="pres">
      <dgm:prSet presAssocID="{67E967CF-1F8F-4B0D-8CAA-53E7D2476DF4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753E154B-2658-4EA1-A763-3C3059F26E03}" type="pres">
      <dgm:prSet presAssocID="{F9486958-363F-4CAE-A95E-C05E4193B56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2946864-72A8-4123-B44F-D0F4E49DF837}" type="presOf" srcId="{DF90E0BF-A2A8-41BB-A78E-82769A56C393}" destId="{D561375E-4E7E-48DB-8643-B04F60CE96ED}" srcOrd="0" destOrd="0" presId="urn:microsoft.com/office/officeart/2005/8/layout/process1"/>
    <dgm:cxn modelId="{BD18C612-C88D-4961-AF88-D2548E58ED50}" type="presOf" srcId="{D940D841-518F-4739-9DD1-10192AA06799}" destId="{B0AF9B80-9106-49CD-8876-57577FDA538F}" srcOrd="0" destOrd="0" presId="urn:microsoft.com/office/officeart/2005/8/layout/process1"/>
    <dgm:cxn modelId="{48AB68C9-C45B-4937-A707-1B0625B36CDE}" type="presOf" srcId="{67E967CF-1F8F-4B0D-8CAA-53E7D2476DF4}" destId="{A0358247-C240-4D92-94B0-1F58AF33A7D8}" srcOrd="0" destOrd="0" presId="urn:microsoft.com/office/officeart/2005/8/layout/process1"/>
    <dgm:cxn modelId="{C903AC95-8AD3-46B2-9F08-502387CCD600}" srcId="{D940D841-518F-4739-9DD1-10192AA06799}" destId="{DF90E0BF-A2A8-41BB-A78E-82769A56C393}" srcOrd="1" destOrd="0" parTransId="{D2E4F7C1-E49A-4219-AC54-668625D4D593}" sibTransId="{67E967CF-1F8F-4B0D-8CAA-53E7D2476DF4}"/>
    <dgm:cxn modelId="{5E36B50A-ABD7-4348-9E4A-3A460053D780}" type="presOf" srcId="{17C7AD82-624F-4BB2-9C30-7075A60493F4}" destId="{14A19E60-3041-4629-9289-20BD1E5B1036}" srcOrd="0" destOrd="0" presId="urn:microsoft.com/office/officeart/2005/8/layout/process1"/>
    <dgm:cxn modelId="{1BC4A537-9AC6-4A8B-9981-C410C3B836E7}" srcId="{D940D841-518F-4739-9DD1-10192AA06799}" destId="{17C7AD82-624F-4BB2-9C30-7075A60493F4}" srcOrd="0" destOrd="0" parTransId="{9596FBBD-55EE-43BF-B8C7-4926DFF873AB}" sibTransId="{D13B289F-848E-4DA0-86DF-09BFE2847929}"/>
    <dgm:cxn modelId="{310A9049-1930-411F-B956-DC5DC5A78E0F}" type="presOf" srcId="{67E967CF-1F8F-4B0D-8CAA-53E7D2476DF4}" destId="{7822FC63-4E0D-4CE4-8C98-01F0CB9C65F2}" srcOrd="1" destOrd="0" presId="urn:microsoft.com/office/officeart/2005/8/layout/process1"/>
    <dgm:cxn modelId="{0DC9A35C-648C-4628-869C-B61E2EB5BFE1}" type="presOf" srcId="{D13B289F-848E-4DA0-86DF-09BFE2847929}" destId="{97640A3C-2CE4-4194-900D-0D2F7BB828A9}" srcOrd="1" destOrd="0" presId="urn:microsoft.com/office/officeart/2005/8/layout/process1"/>
    <dgm:cxn modelId="{C8949B96-B8D0-4F0A-9043-6F835077B977}" srcId="{D940D841-518F-4739-9DD1-10192AA06799}" destId="{F9486958-363F-4CAE-A95E-C05E4193B567}" srcOrd="2" destOrd="0" parTransId="{3E2412D2-A872-42BF-AB31-FC8C942BCFCD}" sibTransId="{B24FE510-E2F9-462F-8DA6-EBD44B7BE2DC}"/>
    <dgm:cxn modelId="{34D77455-C204-4EFC-9AD3-9E84B05DDF8B}" type="presOf" srcId="{F9486958-363F-4CAE-A95E-C05E4193B567}" destId="{753E154B-2658-4EA1-A763-3C3059F26E03}" srcOrd="0" destOrd="0" presId="urn:microsoft.com/office/officeart/2005/8/layout/process1"/>
    <dgm:cxn modelId="{B93A3AF3-04B4-4619-B3D3-8E0D0AA6079D}" type="presOf" srcId="{D13B289F-848E-4DA0-86DF-09BFE2847929}" destId="{057171C2-1626-40ED-A2AF-AB1DB86C95E9}" srcOrd="0" destOrd="0" presId="urn:microsoft.com/office/officeart/2005/8/layout/process1"/>
    <dgm:cxn modelId="{44579E0F-94F5-4C3A-B0D8-46DA25EFEF5F}" type="presParOf" srcId="{B0AF9B80-9106-49CD-8876-57577FDA538F}" destId="{14A19E60-3041-4629-9289-20BD1E5B1036}" srcOrd="0" destOrd="0" presId="urn:microsoft.com/office/officeart/2005/8/layout/process1"/>
    <dgm:cxn modelId="{C1A1F925-CA0E-433E-98FB-56C49A94EE4E}" type="presParOf" srcId="{B0AF9B80-9106-49CD-8876-57577FDA538F}" destId="{057171C2-1626-40ED-A2AF-AB1DB86C95E9}" srcOrd="1" destOrd="0" presId="urn:microsoft.com/office/officeart/2005/8/layout/process1"/>
    <dgm:cxn modelId="{4EA85889-1126-43B3-B1F5-082B966A8BE0}" type="presParOf" srcId="{057171C2-1626-40ED-A2AF-AB1DB86C95E9}" destId="{97640A3C-2CE4-4194-900D-0D2F7BB828A9}" srcOrd="0" destOrd="0" presId="urn:microsoft.com/office/officeart/2005/8/layout/process1"/>
    <dgm:cxn modelId="{9B503BAF-86EC-432A-843C-231D253EE542}" type="presParOf" srcId="{B0AF9B80-9106-49CD-8876-57577FDA538F}" destId="{D561375E-4E7E-48DB-8643-B04F60CE96ED}" srcOrd="2" destOrd="0" presId="urn:microsoft.com/office/officeart/2005/8/layout/process1"/>
    <dgm:cxn modelId="{05F29B6E-AA39-430D-BED6-F0A1AA6A93DF}" type="presParOf" srcId="{B0AF9B80-9106-49CD-8876-57577FDA538F}" destId="{A0358247-C240-4D92-94B0-1F58AF33A7D8}" srcOrd="3" destOrd="0" presId="urn:microsoft.com/office/officeart/2005/8/layout/process1"/>
    <dgm:cxn modelId="{E9B45C08-D597-4C7D-9A6F-CF92042BD5E5}" type="presParOf" srcId="{A0358247-C240-4D92-94B0-1F58AF33A7D8}" destId="{7822FC63-4E0D-4CE4-8C98-01F0CB9C65F2}" srcOrd="0" destOrd="0" presId="urn:microsoft.com/office/officeart/2005/8/layout/process1"/>
    <dgm:cxn modelId="{C2AE86F3-552D-4592-8975-8AEEA274BB28}" type="presParOf" srcId="{B0AF9B80-9106-49CD-8876-57577FDA538F}" destId="{753E154B-2658-4EA1-A763-3C3059F26E03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940D841-518F-4739-9DD1-10192AA06799}" type="doc">
      <dgm:prSet loTypeId="urn:microsoft.com/office/officeart/2005/8/layout/process1" loCatId="process" qsTypeId="urn:microsoft.com/office/officeart/2005/8/quickstyle/3d4" qsCatId="3D" csTypeId="urn:microsoft.com/office/officeart/2005/8/colors/accent1_2" csCatId="accent1" phldr="1"/>
      <dgm:spPr/>
    </dgm:pt>
    <dgm:pt modelId="{17C7AD82-624F-4BB2-9C30-7075A60493F4}">
      <dgm:prSet phldrT="[Testo]"/>
      <dgm:spPr/>
      <dgm:t>
        <a:bodyPr/>
        <a:lstStyle/>
        <a:p>
          <a:r>
            <a:rPr lang="it-IT" b="1" i="0" smtClean="0"/>
            <a:t>Build</a:t>
          </a:r>
          <a:endParaRPr lang="en-US" b="1" i="0" dirty="0"/>
        </a:p>
      </dgm:t>
    </dgm:pt>
    <dgm:pt modelId="{9596FBBD-55EE-43BF-B8C7-4926DFF873AB}" type="parTrans" cxnId="{1BC4A537-9AC6-4A8B-9981-C410C3B836E7}">
      <dgm:prSet/>
      <dgm:spPr/>
      <dgm:t>
        <a:bodyPr/>
        <a:lstStyle/>
        <a:p>
          <a:endParaRPr lang="en-US"/>
        </a:p>
      </dgm:t>
    </dgm:pt>
    <dgm:pt modelId="{D13B289F-848E-4DA0-86DF-09BFE2847929}" type="sibTrans" cxnId="{1BC4A537-9AC6-4A8B-9981-C410C3B836E7}">
      <dgm:prSet/>
      <dgm:spPr/>
      <dgm:t>
        <a:bodyPr/>
        <a:lstStyle/>
        <a:p>
          <a:endParaRPr lang="en-US"/>
        </a:p>
      </dgm:t>
    </dgm:pt>
    <dgm:pt modelId="{DF90E0BF-A2A8-41BB-A78E-82769A56C393}">
      <dgm:prSet phldrT="[Testo]"/>
      <dgm:spPr>
        <a:solidFill>
          <a:srgbClr val="FFC000"/>
        </a:solidFill>
      </dgm:spPr>
      <dgm:t>
        <a:bodyPr/>
        <a:lstStyle/>
        <a:p>
          <a:r>
            <a:rPr lang="it-IT" b="1" smtClean="0"/>
            <a:t>Implement</a:t>
          </a:r>
          <a:endParaRPr lang="en-US" b="1" dirty="0"/>
        </a:p>
      </dgm:t>
    </dgm:pt>
    <dgm:pt modelId="{D2E4F7C1-E49A-4219-AC54-668625D4D593}" type="parTrans" cxnId="{C903AC95-8AD3-46B2-9F08-502387CCD600}">
      <dgm:prSet/>
      <dgm:spPr/>
      <dgm:t>
        <a:bodyPr/>
        <a:lstStyle/>
        <a:p>
          <a:endParaRPr lang="en-US"/>
        </a:p>
      </dgm:t>
    </dgm:pt>
    <dgm:pt modelId="{67E967CF-1F8F-4B0D-8CAA-53E7D2476DF4}" type="sibTrans" cxnId="{C903AC95-8AD3-46B2-9F08-502387CCD600}">
      <dgm:prSet/>
      <dgm:spPr/>
      <dgm:t>
        <a:bodyPr/>
        <a:lstStyle/>
        <a:p>
          <a:endParaRPr lang="en-US"/>
        </a:p>
      </dgm:t>
    </dgm:pt>
    <dgm:pt modelId="{F9486958-363F-4CAE-A95E-C05E4193B567}">
      <dgm:prSet phldrT="[Testo]"/>
      <dgm:spPr>
        <a:solidFill>
          <a:srgbClr val="92D050"/>
        </a:solidFill>
      </dgm:spPr>
      <dgm:t>
        <a:bodyPr/>
        <a:lstStyle/>
        <a:p>
          <a:r>
            <a:rPr lang="it-IT" b="1" dirty="0" smtClean="0"/>
            <a:t>Science</a:t>
          </a:r>
          <a:endParaRPr lang="en-US" b="1" dirty="0"/>
        </a:p>
      </dgm:t>
    </dgm:pt>
    <dgm:pt modelId="{3E2412D2-A872-42BF-AB31-FC8C942BCFCD}" type="parTrans" cxnId="{C8949B96-B8D0-4F0A-9043-6F835077B977}">
      <dgm:prSet/>
      <dgm:spPr/>
      <dgm:t>
        <a:bodyPr/>
        <a:lstStyle/>
        <a:p>
          <a:endParaRPr lang="en-US"/>
        </a:p>
      </dgm:t>
    </dgm:pt>
    <dgm:pt modelId="{B24FE510-E2F9-462F-8DA6-EBD44B7BE2DC}" type="sibTrans" cxnId="{C8949B96-B8D0-4F0A-9043-6F835077B977}">
      <dgm:prSet/>
      <dgm:spPr/>
      <dgm:t>
        <a:bodyPr/>
        <a:lstStyle/>
        <a:p>
          <a:endParaRPr lang="en-US"/>
        </a:p>
      </dgm:t>
    </dgm:pt>
    <dgm:pt modelId="{B0AF9B80-9106-49CD-8876-57577FDA538F}" type="pres">
      <dgm:prSet presAssocID="{D940D841-518F-4739-9DD1-10192AA06799}" presName="Name0" presStyleCnt="0">
        <dgm:presLayoutVars>
          <dgm:dir/>
          <dgm:resizeHandles val="exact"/>
        </dgm:presLayoutVars>
      </dgm:prSet>
      <dgm:spPr/>
    </dgm:pt>
    <dgm:pt modelId="{14A19E60-3041-4629-9289-20BD1E5B1036}" type="pres">
      <dgm:prSet presAssocID="{17C7AD82-624F-4BB2-9C30-7075A60493F4}" presName="node" presStyleLbl="node1" presStyleIdx="0" presStyleCnt="3" custScaleX="369613" custScaleY="92207" custLinFactNeighborX="4509" custLinFactNeighborY="10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7171C2-1626-40ED-A2AF-AB1DB86C95E9}" type="pres">
      <dgm:prSet presAssocID="{D13B289F-848E-4DA0-86DF-09BFE2847929}" presName="sibTrans" presStyleLbl="sibTrans2D1" presStyleIdx="0" presStyleCnt="2"/>
      <dgm:spPr/>
      <dgm:t>
        <a:bodyPr/>
        <a:lstStyle/>
        <a:p>
          <a:endParaRPr lang="en-US"/>
        </a:p>
      </dgm:t>
    </dgm:pt>
    <dgm:pt modelId="{97640A3C-2CE4-4194-900D-0D2F7BB828A9}" type="pres">
      <dgm:prSet presAssocID="{D13B289F-848E-4DA0-86DF-09BFE2847929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D561375E-4E7E-48DB-8643-B04F60CE96ED}" type="pres">
      <dgm:prSet presAssocID="{DF90E0BF-A2A8-41BB-A78E-82769A56C393}" presName="node" presStyleLbl="node1" presStyleIdx="1" presStyleCnt="3" custScaleX="94532" custScaleY="925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358247-C240-4D92-94B0-1F58AF33A7D8}" type="pres">
      <dgm:prSet presAssocID="{67E967CF-1F8F-4B0D-8CAA-53E7D2476DF4}" presName="sibTrans" presStyleLbl="sibTrans2D1" presStyleIdx="1" presStyleCnt="2"/>
      <dgm:spPr/>
      <dgm:t>
        <a:bodyPr/>
        <a:lstStyle/>
        <a:p>
          <a:endParaRPr lang="en-US"/>
        </a:p>
      </dgm:t>
    </dgm:pt>
    <dgm:pt modelId="{7822FC63-4E0D-4CE4-8C98-01F0CB9C65F2}" type="pres">
      <dgm:prSet presAssocID="{67E967CF-1F8F-4B0D-8CAA-53E7D2476DF4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753E154B-2658-4EA1-A763-3C3059F26E03}" type="pres">
      <dgm:prSet presAssocID="{F9486958-363F-4CAE-A95E-C05E4193B567}" presName="node" presStyleLbl="node1" presStyleIdx="2" presStyleCnt="3" custScaleX="94725" custScaleY="925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903AC95-8AD3-46B2-9F08-502387CCD600}" srcId="{D940D841-518F-4739-9DD1-10192AA06799}" destId="{DF90E0BF-A2A8-41BB-A78E-82769A56C393}" srcOrd="1" destOrd="0" parTransId="{D2E4F7C1-E49A-4219-AC54-668625D4D593}" sibTransId="{67E967CF-1F8F-4B0D-8CAA-53E7D2476DF4}"/>
    <dgm:cxn modelId="{A0E5E0E4-4A3E-476C-B19A-AC7194DCB7DC}" type="presOf" srcId="{F9486958-363F-4CAE-A95E-C05E4193B567}" destId="{753E154B-2658-4EA1-A763-3C3059F26E03}" srcOrd="0" destOrd="0" presId="urn:microsoft.com/office/officeart/2005/8/layout/process1"/>
    <dgm:cxn modelId="{4B1D7B6F-93EC-4576-9A32-A0422A8D7CAA}" type="presOf" srcId="{D13B289F-848E-4DA0-86DF-09BFE2847929}" destId="{057171C2-1626-40ED-A2AF-AB1DB86C95E9}" srcOrd="0" destOrd="0" presId="urn:microsoft.com/office/officeart/2005/8/layout/process1"/>
    <dgm:cxn modelId="{1BC4A537-9AC6-4A8B-9981-C410C3B836E7}" srcId="{D940D841-518F-4739-9DD1-10192AA06799}" destId="{17C7AD82-624F-4BB2-9C30-7075A60493F4}" srcOrd="0" destOrd="0" parTransId="{9596FBBD-55EE-43BF-B8C7-4926DFF873AB}" sibTransId="{D13B289F-848E-4DA0-86DF-09BFE2847929}"/>
    <dgm:cxn modelId="{EFC4CEF2-5E45-415A-A962-003549307918}" type="presOf" srcId="{D940D841-518F-4739-9DD1-10192AA06799}" destId="{B0AF9B80-9106-49CD-8876-57577FDA538F}" srcOrd="0" destOrd="0" presId="urn:microsoft.com/office/officeart/2005/8/layout/process1"/>
    <dgm:cxn modelId="{9859F70D-6794-456A-8C1B-E3F6F6AF5C1C}" type="presOf" srcId="{17C7AD82-624F-4BB2-9C30-7075A60493F4}" destId="{14A19E60-3041-4629-9289-20BD1E5B1036}" srcOrd="0" destOrd="0" presId="urn:microsoft.com/office/officeart/2005/8/layout/process1"/>
    <dgm:cxn modelId="{42222B29-2620-4741-BD73-A0898B5AEE31}" type="presOf" srcId="{DF90E0BF-A2A8-41BB-A78E-82769A56C393}" destId="{D561375E-4E7E-48DB-8643-B04F60CE96ED}" srcOrd="0" destOrd="0" presId="urn:microsoft.com/office/officeart/2005/8/layout/process1"/>
    <dgm:cxn modelId="{C8949B96-B8D0-4F0A-9043-6F835077B977}" srcId="{D940D841-518F-4739-9DD1-10192AA06799}" destId="{F9486958-363F-4CAE-A95E-C05E4193B567}" srcOrd="2" destOrd="0" parTransId="{3E2412D2-A872-42BF-AB31-FC8C942BCFCD}" sibTransId="{B24FE510-E2F9-462F-8DA6-EBD44B7BE2DC}"/>
    <dgm:cxn modelId="{C349FD86-57E7-4650-BE5B-7A9769BEC0E3}" type="presOf" srcId="{D13B289F-848E-4DA0-86DF-09BFE2847929}" destId="{97640A3C-2CE4-4194-900D-0D2F7BB828A9}" srcOrd="1" destOrd="0" presId="urn:microsoft.com/office/officeart/2005/8/layout/process1"/>
    <dgm:cxn modelId="{17998025-9153-4D9E-9D6F-2BE52A299EC1}" type="presOf" srcId="{67E967CF-1F8F-4B0D-8CAA-53E7D2476DF4}" destId="{A0358247-C240-4D92-94B0-1F58AF33A7D8}" srcOrd="0" destOrd="0" presId="urn:microsoft.com/office/officeart/2005/8/layout/process1"/>
    <dgm:cxn modelId="{94CA1D00-D27F-49A5-B77D-415D0F7CE370}" type="presOf" srcId="{67E967CF-1F8F-4B0D-8CAA-53E7D2476DF4}" destId="{7822FC63-4E0D-4CE4-8C98-01F0CB9C65F2}" srcOrd="1" destOrd="0" presId="urn:microsoft.com/office/officeart/2005/8/layout/process1"/>
    <dgm:cxn modelId="{4BE5F9F9-789F-460F-86C6-C58B17730533}" type="presParOf" srcId="{B0AF9B80-9106-49CD-8876-57577FDA538F}" destId="{14A19E60-3041-4629-9289-20BD1E5B1036}" srcOrd="0" destOrd="0" presId="urn:microsoft.com/office/officeart/2005/8/layout/process1"/>
    <dgm:cxn modelId="{F5E41F05-BE50-412B-827D-D36CC35B5F9A}" type="presParOf" srcId="{B0AF9B80-9106-49CD-8876-57577FDA538F}" destId="{057171C2-1626-40ED-A2AF-AB1DB86C95E9}" srcOrd="1" destOrd="0" presId="urn:microsoft.com/office/officeart/2005/8/layout/process1"/>
    <dgm:cxn modelId="{82A26D18-568A-443B-85A9-4EB5C74370F2}" type="presParOf" srcId="{057171C2-1626-40ED-A2AF-AB1DB86C95E9}" destId="{97640A3C-2CE4-4194-900D-0D2F7BB828A9}" srcOrd="0" destOrd="0" presId="urn:microsoft.com/office/officeart/2005/8/layout/process1"/>
    <dgm:cxn modelId="{8B71B887-C5BD-43B8-B597-755575DA40DD}" type="presParOf" srcId="{B0AF9B80-9106-49CD-8876-57577FDA538F}" destId="{D561375E-4E7E-48DB-8643-B04F60CE96ED}" srcOrd="2" destOrd="0" presId="urn:microsoft.com/office/officeart/2005/8/layout/process1"/>
    <dgm:cxn modelId="{6625F088-4379-4852-B90D-AAC082B03FFC}" type="presParOf" srcId="{B0AF9B80-9106-49CD-8876-57577FDA538F}" destId="{A0358247-C240-4D92-94B0-1F58AF33A7D8}" srcOrd="3" destOrd="0" presId="urn:microsoft.com/office/officeart/2005/8/layout/process1"/>
    <dgm:cxn modelId="{5FF8C7F0-1715-49D8-9607-8F58633DFC15}" type="presParOf" srcId="{A0358247-C240-4D92-94B0-1F58AF33A7D8}" destId="{7822FC63-4E0D-4CE4-8C98-01F0CB9C65F2}" srcOrd="0" destOrd="0" presId="urn:microsoft.com/office/officeart/2005/8/layout/process1"/>
    <dgm:cxn modelId="{E55570C2-8F6D-475D-94FD-B4C745E1050D}" type="presParOf" srcId="{B0AF9B80-9106-49CD-8876-57577FDA538F}" destId="{753E154B-2658-4EA1-A763-3C3059F26E03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940D841-518F-4739-9DD1-10192AA06799}" type="doc">
      <dgm:prSet loTypeId="urn:microsoft.com/office/officeart/2005/8/layout/process1" loCatId="process" qsTypeId="urn:microsoft.com/office/officeart/2005/8/quickstyle/3d4" qsCatId="3D" csTypeId="urn:microsoft.com/office/officeart/2005/8/colors/accent1_2" csCatId="accent1" phldr="1"/>
      <dgm:spPr/>
    </dgm:pt>
    <dgm:pt modelId="{17C7AD82-624F-4BB2-9C30-7075A60493F4}">
      <dgm:prSet phldrT="[Testo]"/>
      <dgm:spPr/>
      <dgm:t>
        <a:bodyPr/>
        <a:lstStyle/>
        <a:p>
          <a:r>
            <a:rPr lang="it-IT" b="1" i="0" smtClean="0"/>
            <a:t>Build</a:t>
          </a:r>
          <a:endParaRPr lang="en-US" b="1" i="0" dirty="0"/>
        </a:p>
      </dgm:t>
    </dgm:pt>
    <dgm:pt modelId="{9596FBBD-55EE-43BF-B8C7-4926DFF873AB}" type="parTrans" cxnId="{1BC4A537-9AC6-4A8B-9981-C410C3B836E7}">
      <dgm:prSet/>
      <dgm:spPr/>
      <dgm:t>
        <a:bodyPr/>
        <a:lstStyle/>
        <a:p>
          <a:endParaRPr lang="en-US"/>
        </a:p>
      </dgm:t>
    </dgm:pt>
    <dgm:pt modelId="{D13B289F-848E-4DA0-86DF-09BFE2847929}" type="sibTrans" cxnId="{1BC4A537-9AC6-4A8B-9981-C410C3B836E7}">
      <dgm:prSet/>
      <dgm:spPr/>
      <dgm:t>
        <a:bodyPr/>
        <a:lstStyle/>
        <a:p>
          <a:endParaRPr lang="en-US"/>
        </a:p>
      </dgm:t>
    </dgm:pt>
    <dgm:pt modelId="{DF90E0BF-A2A8-41BB-A78E-82769A56C393}">
      <dgm:prSet phldrT="[Testo]"/>
      <dgm:spPr>
        <a:solidFill>
          <a:srgbClr val="FFC000"/>
        </a:solidFill>
      </dgm:spPr>
      <dgm:t>
        <a:bodyPr/>
        <a:lstStyle/>
        <a:p>
          <a:r>
            <a:rPr lang="it-IT" b="1" smtClean="0"/>
            <a:t>Implement</a:t>
          </a:r>
          <a:endParaRPr lang="en-US" b="1" dirty="0"/>
        </a:p>
      </dgm:t>
    </dgm:pt>
    <dgm:pt modelId="{D2E4F7C1-E49A-4219-AC54-668625D4D593}" type="parTrans" cxnId="{C903AC95-8AD3-46B2-9F08-502387CCD600}">
      <dgm:prSet/>
      <dgm:spPr/>
      <dgm:t>
        <a:bodyPr/>
        <a:lstStyle/>
        <a:p>
          <a:endParaRPr lang="en-US"/>
        </a:p>
      </dgm:t>
    </dgm:pt>
    <dgm:pt modelId="{67E967CF-1F8F-4B0D-8CAA-53E7D2476DF4}" type="sibTrans" cxnId="{C903AC95-8AD3-46B2-9F08-502387CCD600}">
      <dgm:prSet/>
      <dgm:spPr/>
      <dgm:t>
        <a:bodyPr/>
        <a:lstStyle/>
        <a:p>
          <a:endParaRPr lang="en-US"/>
        </a:p>
      </dgm:t>
    </dgm:pt>
    <dgm:pt modelId="{F9486958-363F-4CAE-A95E-C05E4193B567}">
      <dgm:prSet phldrT="[Testo]"/>
      <dgm:spPr>
        <a:solidFill>
          <a:srgbClr val="92D050"/>
        </a:solidFill>
      </dgm:spPr>
      <dgm:t>
        <a:bodyPr/>
        <a:lstStyle/>
        <a:p>
          <a:r>
            <a:rPr lang="it-IT" b="1" dirty="0" smtClean="0"/>
            <a:t>Science</a:t>
          </a:r>
          <a:endParaRPr lang="en-US" b="1" dirty="0"/>
        </a:p>
      </dgm:t>
    </dgm:pt>
    <dgm:pt modelId="{3E2412D2-A872-42BF-AB31-FC8C942BCFCD}" type="parTrans" cxnId="{C8949B96-B8D0-4F0A-9043-6F835077B977}">
      <dgm:prSet/>
      <dgm:spPr/>
      <dgm:t>
        <a:bodyPr/>
        <a:lstStyle/>
        <a:p>
          <a:endParaRPr lang="en-US"/>
        </a:p>
      </dgm:t>
    </dgm:pt>
    <dgm:pt modelId="{B24FE510-E2F9-462F-8DA6-EBD44B7BE2DC}" type="sibTrans" cxnId="{C8949B96-B8D0-4F0A-9043-6F835077B977}">
      <dgm:prSet/>
      <dgm:spPr/>
      <dgm:t>
        <a:bodyPr/>
        <a:lstStyle/>
        <a:p>
          <a:endParaRPr lang="en-US"/>
        </a:p>
      </dgm:t>
    </dgm:pt>
    <dgm:pt modelId="{B0AF9B80-9106-49CD-8876-57577FDA538F}" type="pres">
      <dgm:prSet presAssocID="{D940D841-518F-4739-9DD1-10192AA06799}" presName="Name0" presStyleCnt="0">
        <dgm:presLayoutVars>
          <dgm:dir/>
          <dgm:resizeHandles val="exact"/>
        </dgm:presLayoutVars>
      </dgm:prSet>
      <dgm:spPr/>
    </dgm:pt>
    <dgm:pt modelId="{14A19E60-3041-4629-9289-20BD1E5B1036}" type="pres">
      <dgm:prSet presAssocID="{17C7AD82-624F-4BB2-9C30-7075A60493F4}" presName="node" presStyleLbl="node1" presStyleIdx="0" presStyleCnt="3" custScaleX="609695" custScaleY="92207" custLinFactNeighborX="4509" custLinFactNeighborY="10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7171C2-1626-40ED-A2AF-AB1DB86C95E9}" type="pres">
      <dgm:prSet presAssocID="{D13B289F-848E-4DA0-86DF-09BFE2847929}" presName="sibTrans" presStyleLbl="sibTrans2D1" presStyleIdx="0" presStyleCnt="2"/>
      <dgm:spPr/>
      <dgm:t>
        <a:bodyPr/>
        <a:lstStyle/>
        <a:p>
          <a:endParaRPr lang="en-US"/>
        </a:p>
      </dgm:t>
    </dgm:pt>
    <dgm:pt modelId="{97640A3C-2CE4-4194-900D-0D2F7BB828A9}" type="pres">
      <dgm:prSet presAssocID="{D13B289F-848E-4DA0-86DF-09BFE2847929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D561375E-4E7E-48DB-8643-B04F60CE96ED}" type="pres">
      <dgm:prSet presAssocID="{DF90E0BF-A2A8-41BB-A78E-82769A56C393}" presName="node" presStyleLbl="node1" presStyleIdx="1" presStyleCnt="3" custScaleX="94532" custScaleY="925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358247-C240-4D92-94B0-1F58AF33A7D8}" type="pres">
      <dgm:prSet presAssocID="{67E967CF-1F8F-4B0D-8CAA-53E7D2476DF4}" presName="sibTrans" presStyleLbl="sibTrans2D1" presStyleIdx="1" presStyleCnt="2"/>
      <dgm:spPr/>
      <dgm:t>
        <a:bodyPr/>
        <a:lstStyle/>
        <a:p>
          <a:endParaRPr lang="en-US"/>
        </a:p>
      </dgm:t>
    </dgm:pt>
    <dgm:pt modelId="{7822FC63-4E0D-4CE4-8C98-01F0CB9C65F2}" type="pres">
      <dgm:prSet presAssocID="{67E967CF-1F8F-4B0D-8CAA-53E7D2476DF4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753E154B-2658-4EA1-A763-3C3059F26E03}" type="pres">
      <dgm:prSet presAssocID="{F9486958-363F-4CAE-A95E-C05E4193B567}" presName="node" presStyleLbl="node1" presStyleIdx="2" presStyleCnt="3" custScaleX="94725" custScaleY="925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CFB92CD-C287-4893-A2C7-29F5760DD84A}" type="presOf" srcId="{D13B289F-848E-4DA0-86DF-09BFE2847929}" destId="{057171C2-1626-40ED-A2AF-AB1DB86C95E9}" srcOrd="0" destOrd="0" presId="urn:microsoft.com/office/officeart/2005/8/layout/process1"/>
    <dgm:cxn modelId="{1BC4A537-9AC6-4A8B-9981-C410C3B836E7}" srcId="{D940D841-518F-4739-9DD1-10192AA06799}" destId="{17C7AD82-624F-4BB2-9C30-7075A60493F4}" srcOrd="0" destOrd="0" parTransId="{9596FBBD-55EE-43BF-B8C7-4926DFF873AB}" sibTransId="{D13B289F-848E-4DA0-86DF-09BFE2847929}"/>
    <dgm:cxn modelId="{F90CBA58-139B-4E3A-8DFE-DFA87FF74FA7}" type="presOf" srcId="{17C7AD82-624F-4BB2-9C30-7075A60493F4}" destId="{14A19E60-3041-4629-9289-20BD1E5B1036}" srcOrd="0" destOrd="0" presId="urn:microsoft.com/office/officeart/2005/8/layout/process1"/>
    <dgm:cxn modelId="{2F314A09-8D62-447A-8A74-63EAC32F7318}" type="presOf" srcId="{DF90E0BF-A2A8-41BB-A78E-82769A56C393}" destId="{D561375E-4E7E-48DB-8643-B04F60CE96ED}" srcOrd="0" destOrd="0" presId="urn:microsoft.com/office/officeart/2005/8/layout/process1"/>
    <dgm:cxn modelId="{6207327B-25C5-4CEE-A9CC-355F86C9E989}" type="presOf" srcId="{67E967CF-1F8F-4B0D-8CAA-53E7D2476DF4}" destId="{A0358247-C240-4D92-94B0-1F58AF33A7D8}" srcOrd="0" destOrd="0" presId="urn:microsoft.com/office/officeart/2005/8/layout/process1"/>
    <dgm:cxn modelId="{89667022-82D4-4B67-A4EE-0B1C87ADEC10}" type="presOf" srcId="{F9486958-363F-4CAE-A95E-C05E4193B567}" destId="{753E154B-2658-4EA1-A763-3C3059F26E03}" srcOrd="0" destOrd="0" presId="urn:microsoft.com/office/officeart/2005/8/layout/process1"/>
    <dgm:cxn modelId="{A91D4208-F13A-4860-A620-E53547FB0734}" type="presOf" srcId="{D940D841-518F-4739-9DD1-10192AA06799}" destId="{B0AF9B80-9106-49CD-8876-57577FDA538F}" srcOrd="0" destOrd="0" presId="urn:microsoft.com/office/officeart/2005/8/layout/process1"/>
    <dgm:cxn modelId="{C903AC95-8AD3-46B2-9F08-502387CCD600}" srcId="{D940D841-518F-4739-9DD1-10192AA06799}" destId="{DF90E0BF-A2A8-41BB-A78E-82769A56C393}" srcOrd="1" destOrd="0" parTransId="{D2E4F7C1-E49A-4219-AC54-668625D4D593}" sibTransId="{67E967CF-1F8F-4B0D-8CAA-53E7D2476DF4}"/>
    <dgm:cxn modelId="{0485A093-E2AB-4C91-8D63-387DB8B0020B}" type="presOf" srcId="{D13B289F-848E-4DA0-86DF-09BFE2847929}" destId="{97640A3C-2CE4-4194-900D-0D2F7BB828A9}" srcOrd="1" destOrd="0" presId="urn:microsoft.com/office/officeart/2005/8/layout/process1"/>
    <dgm:cxn modelId="{8FE5490E-1B06-4684-B87C-0ED99DB53668}" type="presOf" srcId="{67E967CF-1F8F-4B0D-8CAA-53E7D2476DF4}" destId="{7822FC63-4E0D-4CE4-8C98-01F0CB9C65F2}" srcOrd="1" destOrd="0" presId="urn:microsoft.com/office/officeart/2005/8/layout/process1"/>
    <dgm:cxn modelId="{C8949B96-B8D0-4F0A-9043-6F835077B977}" srcId="{D940D841-518F-4739-9DD1-10192AA06799}" destId="{F9486958-363F-4CAE-A95E-C05E4193B567}" srcOrd="2" destOrd="0" parTransId="{3E2412D2-A872-42BF-AB31-FC8C942BCFCD}" sibTransId="{B24FE510-E2F9-462F-8DA6-EBD44B7BE2DC}"/>
    <dgm:cxn modelId="{AB08FF5F-556D-4068-9130-7952FD470C64}" type="presParOf" srcId="{B0AF9B80-9106-49CD-8876-57577FDA538F}" destId="{14A19E60-3041-4629-9289-20BD1E5B1036}" srcOrd="0" destOrd="0" presId="urn:microsoft.com/office/officeart/2005/8/layout/process1"/>
    <dgm:cxn modelId="{147F5899-40BF-4337-8A12-64C4970447B9}" type="presParOf" srcId="{B0AF9B80-9106-49CD-8876-57577FDA538F}" destId="{057171C2-1626-40ED-A2AF-AB1DB86C95E9}" srcOrd="1" destOrd="0" presId="urn:microsoft.com/office/officeart/2005/8/layout/process1"/>
    <dgm:cxn modelId="{7EBF14F3-E4FA-4FFC-A853-AAF6435B36C8}" type="presParOf" srcId="{057171C2-1626-40ED-A2AF-AB1DB86C95E9}" destId="{97640A3C-2CE4-4194-900D-0D2F7BB828A9}" srcOrd="0" destOrd="0" presId="urn:microsoft.com/office/officeart/2005/8/layout/process1"/>
    <dgm:cxn modelId="{A135CCC3-A08A-42F3-B378-CF5FDF76BB63}" type="presParOf" srcId="{B0AF9B80-9106-49CD-8876-57577FDA538F}" destId="{D561375E-4E7E-48DB-8643-B04F60CE96ED}" srcOrd="2" destOrd="0" presId="urn:microsoft.com/office/officeart/2005/8/layout/process1"/>
    <dgm:cxn modelId="{83D3944C-FB87-4002-99CC-0E93A0266CCF}" type="presParOf" srcId="{B0AF9B80-9106-49CD-8876-57577FDA538F}" destId="{A0358247-C240-4D92-94B0-1F58AF33A7D8}" srcOrd="3" destOrd="0" presId="urn:microsoft.com/office/officeart/2005/8/layout/process1"/>
    <dgm:cxn modelId="{AB9D1C94-6DEC-43CB-801E-EDC0F03D3A23}" type="presParOf" srcId="{A0358247-C240-4D92-94B0-1F58AF33A7D8}" destId="{7822FC63-4E0D-4CE4-8C98-01F0CB9C65F2}" srcOrd="0" destOrd="0" presId="urn:microsoft.com/office/officeart/2005/8/layout/process1"/>
    <dgm:cxn modelId="{74F8CEB9-456A-470A-9F20-75073F72E34A}" type="presParOf" srcId="{B0AF9B80-9106-49CD-8876-57577FDA538F}" destId="{753E154B-2658-4EA1-A763-3C3059F26E03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940D841-518F-4739-9DD1-10192AA06799}" type="doc">
      <dgm:prSet loTypeId="urn:microsoft.com/office/officeart/2005/8/layout/process1" loCatId="process" qsTypeId="urn:microsoft.com/office/officeart/2005/8/quickstyle/3d4" qsCatId="3D" csTypeId="urn:microsoft.com/office/officeart/2005/8/colors/accent1_2" csCatId="accent1" phldr="1"/>
      <dgm:spPr/>
    </dgm:pt>
    <dgm:pt modelId="{17C7AD82-624F-4BB2-9C30-7075A60493F4}">
      <dgm:prSet phldrT="[Testo]"/>
      <dgm:spPr/>
      <dgm:t>
        <a:bodyPr/>
        <a:lstStyle/>
        <a:p>
          <a:r>
            <a:rPr lang="it-IT" b="1" i="0" smtClean="0"/>
            <a:t>Build</a:t>
          </a:r>
          <a:endParaRPr lang="en-US" b="1" i="0" dirty="0"/>
        </a:p>
      </dgm:t>
    </dgm:pt>
    <dgm:pt modelId="{9596FBBD-55EE-43BF-B8C7-4926DFF873AB}" type="parTrans" cxnId="{1BC4A537-9AC6-4A8B-9981-C410C3B836E7}">
      <dgm:prSet/>
      <dgm:spPr/>
      <dgm:t>
        <a:bodyPr/>
        <a:lstStyle/>
        <a:p>
          <a:endParaRPr lang="en-US"/>
        </a:p>
      </dgm:t>
    </dgm:pt>
    <dgm:pt modelId="{D13B289F-848E-4DA0-86DF-09BFE2847929}" type="sibTrans" cxnId="{1BC4A537-9AC6-4A8B-9981-C410C3B836E7}">
      <dgm:prSet/>
      <dgm:spPr/>
      <dgm:t>
        <a:bodyPr/>
        <a:lstStyle/>
        <a:p>
          <a:endParaRPr lang="en-US"/>
        </a:p>
      </dgm:t>
    </dgm:pt>
    <dgm:pt modelId="{DF90E0BF-A2A8-41BB-A78E-82769A56C393}">
      <dgm:prSet phldrT="[Testo]"/>
      <dgm:spPr>
        <a:solidFill>
          <a:srgbClr val="FFC000"/>
        </a:solidFill>
      </dgm:spPr>
      <dgm:t>
        <a:bodyPr/>
        <a:lstStyle/>
        <a:p>
          <a:r>
            <a:rPr lang="it-IT" b="1" smtClean="0"/>
            <a:t>Implement</a:t>
          </a:r>
          <a:endParaRPr lang="en-US" b="1" dirty="0"/>
        </a:p>
      </dgm:t>
    </dgm:pt>
    <dgm:pt modelId="{D2E4F7C1-E49A-4219-AC54-668625D4D593}" type="parTrans" cxnId="{C903AC95-8AD3-46B2-9F08-502387CCD600}">
      <dgm:prSet/>
      <dgm:spPr/>
      <dgm:t>
        <a:bodyPr/>
        <a:lstStyle/>
        <a:p>
          <a:endParaRPr lang="en-US"/>
        </a:p>
      </dgm:t>
    </dgm:pt>
    <dgm:pt modelId="{67E967CF-1F8F-4B0D-8CAA-53E7D2476DF4}" type="sibTrans" cxnId="{C903AC95-8AD3-46B2-9F08-502387CCD600}">
      <dgm:prSet/>
      <dgm:spPr/>
      <dgm:t>
        <a:bodyPr/>
        <a:lstStyle/>
        <a:p>
          <a:endParaRPr lang="en-US"/>
        </a:p>
      </dgm:t>
    </dgm:pt>
    <dgm:pt modelId="{F9486958-363F-4CAE-A95E-C05E4193B567}">
      <dgm:prSet phldrT="[Testo]"/>
      <dgm:spPr>
        <a:solidFill>
          <a:srgbClr val="92D050"/>
        </a:solidFill>
      </dgm:spPr>
      <dgm:t>
        <a:bodyPr/>
        <a:lstStyle/>
        <a:p>
          <a:r>
            <a:rPr lang="it-IT" b="1" smtClean="0"/>
            <a:t>Science</a:t>
          </a:r>
          <a:endParaRPr lang="en-US" b="1" dirty="0"/>
        </a:p>
      </dgm:t>
    </dgm:pt>
    <dgm:pt modelId="{3E2412D2-A872-42BF-AB31-FC8C942BCFCD}" type="parTrans" cxnId="{C8949B96-B8D0-4F0A-9043-6F835077B977}">
      <dgm:prSet/>
      <dgm:spPr/>
      <dgm:t>
        <a:bodyPr/>
        <a:lstStyle/>
        <a:p>
          <a:endParaRPr lang="en-US"/>
        </a:p>
      </dgm:t>
    </dgm:pt>
    <dgm:pt modelId="{B24FE510-E2F9-462F-8DA6-EBD44B7BE2DC}" type="sibTrans" cxnId="{C8949B96-B8D0-4F0A-9043-6F835077B977}">
      <dgm:prSet/>
      <dgm:spPr/>
      <dgm:t>
        <a:bodyPr/>
        <a:lstStyle/>
        <a:p>
          <a:endParaRPr lang="en-US"/>
        </a:p>
      </dgm:t>
    </dgm:pt>
    <dgm:pt modelId="{B0AF9B80-9106-49CD-8876-57577FDA538F}" type="pres">
      <dgm:prSet presAssocID="{D940D841-518F-4739-9DD1-10192AA06799}" presName="Name0" presStyleCnt="0">
        <dgm:presLayoutVars>
          <dgm:dir/>
          <dgm:resizeHandles val="exact"/>
        </dgm:presLayoutVars>
      </dgm:prSet>
      <dgm:spPr/>
    </dgm:pt>
    <dgm:pt modelId="{14A19E60-3041-4629-9289-20BD1E5B1036}" type="pres">
      <dgm:prSet presAssocID="{17C7AD82-624F-4BB2-9C30-7075A60493F4}" presName="node" presStyleLbl="node1" presStyleIdx="0" presStyleCnt="3" custLinFactNeighborX="4509" custLinFactNeighborY="10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7171C2-1626-40ED-A2AF-AB1DB86C95E9}" type="pres">
      <dgm:prSet presAssocID="{D13B289F-848E-4DA0-86DF-09BFE2847929}" presName="sibTrans" presStyleLbl="sibTrans2D1" presStyleIdx="0" presStyleCnt="2"/>
      <dgm:spPr/>
      <dgm:t>
        <a:bodyPr/>
        <a:lstStyle/>
        <a:p>
          <a:endParaRPr lang="en-US"/>
        </a:p>
      </dgm:t>
    </dgm:pt>
    <dgm:pt modelId="{97640A3C-2CE4-4194-900D-0D2F7BB828A9}" type="pres">
      <dgm:prSet presAssocID="{D13B289F-848E-4DA0-86DF-09BFE2847929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D561375E-4E7E-48DB-8643-B04F60CE96ED}" type="pres">
      <dgm:prSet presAssocID="{DF90E0BF-A2A8-41BB-A78E-82769A56C39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358247-C240-4D92-94B0-1F58AF33A7D8}" type="pres">
      <dgm:prSet presAssocID="{67E967CF-1F8F-4B0D-8CAA-53E7D2476DF4}" presName="sibTrans" presStyleLbl="sibTrans2D1" presStyleIdx="1" presStyleCnt="2"/>
      <dgm:spPr/>
      <dgm:t>
        <a:bodyPr/>
        <a:lstStyle/>
        <a:p>
          <a:endParaRPr lang="en-US"/>
        </a:p>
      </dgm:t>
    </dgm:pt>
    <dgm:pt modelId="{7822FC63-4E0D-4CE4-8C98-01F0CB9C65F2}" type="pres">
      <dgm:prSet presAssocID="{67E967CF-1F8F-4B0D-8CAA-53E7D2476DF4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753E154B-2658-4EA1-A763-3C3059F26E03}" type="pres">
      <dgm:prSet presAssocID="{F9486958-363F-4CAE-A95E-C05E4193B56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BC4A537-9AC6-4A8B-9981-C410C3B836E7}" srcId="{D940D841-518F-4739-9DD1-10192AA06799}" destId="{17C7AD82-624F-4BB2-9C30-7075A60493F4}" srcOrd="0" destOrd="0" parTransId="{9596FBBD-55EE-43BF-B8C7-4926DFF873AB}" sibTransId="{D13B289F-848E-4DA0-86DF-09BFE2847929}"/>
    <dgm:cxn modelId="{84D6A8A1-862C-4F4D-A3EB-1F98CF35C83D}" type="presOf" srcId="{67E967CF-1F8F-4B0D-8CAA-53E7D2476DF4}" destId="{A0358247-C240-4D92-94B0-1F58AF33A7D8}" srcOrd="0" destOrd="0" presId="urn:microsoft.com/office/officeart/2005/8/layout/process1"/>
    <dgm:cxn modelId="{11C29BE7-9C25-4328-8D67-06E2884CDE36}" type="presOf" srcId="{D13B289F-848E-4DA0-86DF-09BFE2847929}" destId="{97640A3C-2CE4-4194-900D-0D2F7BB828A9}" srcOrd="1" destOrd="0" presId="urn:microsoft.com/office/officeart/2005/8/layout/process1"/>
    <dgm:cxn modelId="{26197AA1-52B2-4DE1-B1C5-A3DD1A4D14C5}" type="presOf" srcId="{F9486958-363F-4CAE-A95E-C05E4193B567}" destId="{753E154B-2658-4EA1-A763-3C3059F26E03}" srcOrd="0" destOrd="0" presId="urn:microsoft.com/office/officeart/2005/8/layout/process1"/>
    <dgm:cxn modelId="{54FA4C73-29FE-4E04-BF8A-3AAFB2AE1430}" type="presOf" srcId="{DF90E0BF-A2A8-41BB-A78E-82769A56C393}" destId="{D561375E-4E7E-48DB-8643-B04F60CE96ED}" srcOrd="0" destOrd="0" presId="urn:microsoft.com/office/officeart/2005/8/layout/process1"/>
    <dgm:cxn modelId="{0593771A-5ACE-45B5-9BE0-6A69F868EA9D}" type="presOf" srcId="{D940D841-518F-4739-9DD1-10192AA06799}" destId="{B0AF9B80-9106-49CD-8876-57577FDA538F}" srcOrd="0" destOrd="0" presId="urn:microsoft.com/office/officeart/2005/8/layout/process1"/>
    <dgm:cxn modelId="{F173FF5D-2594-4004-B15C-88CEA460EDEA}" type="presOf" srcId="{67E967CF-1F8F-4B0D-8CAA-53E7D2476DF4}" destId="{7822FC63-4E0D-4CE4-8C98-01F0CB9C65F2}" srcOrd="1" destOrd="0" presId="urn:microsoft.com/office/officeart/2005/8/layout/process1"/>
    <dgm:cxn modelId="{9F91645C-1A27-4182-B67F-3EF311C819C6}" type="presOf" srcId="{D13B289F-848E-4DA0-86DF-09BFE2847929}" destId="{057171C2-1626-40ED-A2AF-AB1DB86C95E9}" srcOrd="0" destOrd="0" presId="urn:microsoft.com/office/officeart/2005/8/layout/process1"/>
    <dgm:cxn modelId="{A09D0705-6F5C-4B93-B9A3-9668EA3D42ED}" type="presOf" srcId="{17C7AD82-624F-4BB2-9C30-7075A60493F4}" destId="{14A19E60-3041-4629-9289-20BD1E5B1036}" srcOrd="0" destOrd="0" presId="urn:microsoft.com/office/officeart/2005/8/layout/process1"/>
    <dgm:cxn modelId="{C903AC95-8AD3-46B2-9F08-502387CCD600}" srcId="{D940D841-518F-4739-9DD1-10192AA06799}" destId="{DF90E0BF-A2A8-41BB-A78E-82769A56C393}" srcOrd="1" destOrd="0" parTransId="{D2E4F7C1-E49A-4219-AC54-668625D4D593}" sibTransId="{67E967CF-1F8F-4B0D-8CAA-53E7D2476DF4}"/>
    <dgm:cxn modelId="{C8949B96-B8D0-4F0A-9043-6F835077B977}" srcId="{D940D841-518F-4739-9DD1-10192AA06799}" destId="{F9486958-363F-4CAE-A95E-C05E4193B567}" srcOrd="2" destOrd="0" parTransId="{3E2412D2-A872-42BF-AB31-FC8C942BCFCD}" sibTransId="{B24FE510-E2F9-462F-8DA6-EBD44B7BE2DC}"/>
    <dgm:cxn modelId="{6C98A57B-4141-4DB4-A3B4-E659E905849B}" type="presParOf" srcId="{B0AF9B80-9106-49CD-8876-57577FDA538F}" destId="{14A19E60-3041-4629-9289-20BD1E5B1036}" srcOrd="0" destOrd="0" presId="urn:microsoft.com/office/officeart/2005/8/layout/process1"/>
    <dgm:cxn modelId="{75171BEF-154E-4A73-AD3B-7AEBFAC41D37}" type="presParOf" srcId="{B0AF9B80-9106-49CD-8876-57577FDA538F}" destId="{057171C2-1626-40ED-A2AF-AB1DB86C95E9}" srcOrd="1" destOrd="0" presId="urn:microsoft.com/office/officeart/2005/8/layout/process1"/>
    <dgm:cxn modelId="{55BE9685-66EA-4F06-B3F5-97BAF5371963}" type="presParOf" srcId="{057171C2-1626-40ED-A2AF-AB1DB86C95E9}" destId="{97640A3C-2CE4-4194-900D-0D2F7BB828A9}" srcOrd="0" destOrd="0" presId="urn:microsoft.com/office/officeart/2005/8/layout/process1"/>
    <dgm:cxn modelId="{CEA94BC2-D457-443A-B72E-464EBB321235}" type="presParOf" srcId="{B0AF9B80-9106-49CD-8876-57577FDA538F}" destId="{D561375E-4E7E-48DB-8643-B04F60CE96ED}" srcOrd="2" destOrd="0" presId="urn:microsoft.com/office/officeart/2005/8/layout/process1"/>
    <dgm:cxn modelId="{91760871-8109-4CE4-AD53-4AE72EFB6660}" type="presParOf" srcId="{B0AF9B80-9106-49CD-8876-57577FDA538F}" destId="{A0358247-C240-4D92-94B0-1F58AF33A7D8}" srcOrd="3" destOrd="0" presId="urn:microsoft.com/office/officeart/2005/8/layout/process1"/>
    <dgm:cxn modelId="{9D89FE19-FA93-4775-BB76-5055DBAF6A0B}" type="presParOf" srcId="{A0358247-C240-4D92-94B0-1F58AF33A7D8}" destId="{7822FC63-4E0D-4CE4-8C98-01F0CB9C65F2}" srcOrd="0" destOrd="0" presId="urn:microsoft.com/office/officeart/2005/8/layout/process1"/>
    <dgm:cxn modelId="{8B86608E-C19D-4D14-8297-49A8BBC06A92}" type="presParOf" srcId="{B0AF9B80-9106-49CD-8876-57577FDA538F}" destId="{753E154B-2658-4EA1-A763-3C3059F26E03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940D841-518F-4739-9DD1-10192AA06799}" type="doc">
      <dgm:prSet loTypeId="urn:microsoft.com/office/officeart/2005/8/layout/process1" loCatId="process" qsTypeId="urn:microsoft.com/office/officeart/2005/8/quickstyle/3d4" qsCatId="3D" csTypeId="urn:microsoft.com/office/officeart/2005/8/colors/accent1_2" csCatId="accent1" phldr="1"/>
      <dgm:spPr/>
    </dgm:pt>
    <dgm:pt modelId="{17C7AD82-624F-4BB2-9C30-7075A60493F4}">
      <dgm:prSet phldrT="[Testo]"/>
      <dgm:spPr/>
      <dgm:t>
        <a:bodyPr/>
        <a:lstStyle/>
        <a:p>
          <a:r>
            <a:rPr lang="it-IT" b="1" i="0" smtClean="0"/>
            <a:t>Build</a:t>
          </a:r>
          <a:endParaRPr lang="en-US" b="1" i="0" dirty="0"/>
        </a:p>
      </dgm:t>
    </dgm:pt>
    <dgm:pt modelId="{9596FBBD-55EE-43BF-B8C7-4926DFF873AB}" type="parTrans" cxnId="{1BC4A537-9AC6-4A8B-9981-C410C3B836E7}">
      <dgm:prSet/>
      <dgm:spPr/>
      <dgm:t>
        <a:bodyPr/>
        <a:lstStyle/>
        <a:p>
          <a:endParaRPr lang="en-US"/>
        </a:p>
      </dgm:t>
    </dgm:pt>
    <dgm:pt modelId="{D13B289F-848E-4DA0-86DF-09BFE2847929}" type="sibTrans" cxnId="{1BC4A537-9AC6-4A8B-9981-C410C3B836E7}">
      <dgm:prSet/>
      <dgm:spPr/>
      <dgm:t>
        <a:bodyPr/>
        <a:lstStyle/>
        <a:p>
          <a:endParaRPr lang="en-US"/>
        </a:p>
      </dgm:t>
    </dgm:pt>
    <dgm:pt modelId="{DF90E0BF-A2A8-41BB-A78E-82769A56C393}">
      <dgm:prSet phldrT="[Testo]"/>
      <dgm:spPr>
        <a:solidFill>
          <a:srgbClr val="FFC000"/>
        </a:solidFill>
      </dgm:spPr>
      <dgm:t>
        <a:bodyPr/>
        <a:lstStyle/>
        <a:p>
          <a:r>
            <a:rPr lang="it-IT" b="1" smtClean="0"/>
            <a:t>Implement</a:t>
          </a:r>
          <a:endParaRPr lang="en-US" b="1" dirty="0"/>
        </a:p>
      </dgm:t>
    </dgm:pt>
    <dgm:pt modelId="{D2E4F7C1-E49A-4219-AC54-668625D4D593}" type="parTrans" cxnId="{C903AC95-8AD3-46B2-9F08-502387CCD600}">
      <dgm:prSet/>
      <dgm:spPr/>
      <dgm:t>
        <a:bodyPr/>
        <a:lstStyle/>
        <a:p>
          <a:endParaRPr lang="en-US"/>
        </a:p>
      </dgm:t>
    </dgm:pt>
    <dgm:pt modelId="{67E967CF-1F8F-4B0D-8CAA-53E7D2476DF4}" type="sibTrans" cxnId="{C903AC95-8AD3-46B2-9F08-502387CCD600}">
      <dgm:prSet/>
      <dgm:spPr/>
      <dgm:t>
        <a:bodyPr/>
        <a:lstStyle/>
        <a:p>
          <a:endParaRPr lang="en-US"/>
        </a:p>
      </dgm:t>
    </dgm:pt>
    <dgm:pt modelId="{F9486958-363F-4CAE-A95E-C05E4193B567}">
      <dgm:prSet phldrT="[Testo]"/>
      <dgm:spPr>
        <a:solidFill>
          <a:srgbClr val="92D050"/>
        </a:solidFill>
      </dgm:spPr>
      <dgm:t>
        <a:bodyPr/>
        <a:lstStyle/>
        <a:p>
          <a:r>
            <a:rPr lang="it-IT" b="1" smtClean="0"/>
            <a:t>Science</a:t>
          </a:r>
          <a:endParaRPr lang="en-US" b="1" dirty="0"/>
        </a:p>
      </dgm:t>
    </dgm:pt>
    <dgm:pt modelId="{3E2412D2-A872-42BF-AB31-FC8C942BCFCD}" type="parTrans" cxnId="{C8949B96-B8D0-4F0A-9043-6F835077B977}">
      <dgm:prSet/>
      <dgm:spPr/>
      <dgm:t>
        <a:bodyPr/>
        <a:lstStyle/>
        <a:p>
          <a:endParaRPr lang="en-US"/>
        </a:p>
      </dgm:t>
    </dgm:pt>
    <dgm:pt modelId="{B24FE510-E2F9-462F-8DA6-EBD44B7BE2DC}" type="sibTrans" cxnId="{C8949B96-B8D0-4F0A-9043-6F835077B977}">
      <dgm:prSet/>
      <dgm:spPr/>
      <dgm:t>
        <a:bodyPr/>
        <a:lstStyle/>
        <a:p>
          <a:endParaRPr lang="en-US"/>
        </a:p>
      </dgm:t>
    </dgm:pt>
    <dgm:pt modelId="{B0AF9B80-9106-49CD-8876-57577FDA538F}" type="pres">
      <dgm:prSet presAssocID="{D940D841-518F-4739-9DD1-10192AA06799}" presName="Name0" presStyleCnt="0">
        <dgm:presLayoutVars>
          <dgm:dir/>
          <dgm:resizeHandles val="exact"/>
        </dgm:presLayoutVars>
      </dgm:prSet>
      <dgm:spPr/>
    </dgm:pt>
    <dgm:pt modelId="{14A19E60-3041-4629-9289-20BD1E5B1036}" type="pres">
      <dgm:prSet presAssocID="{17C7AD82-624F-4BB2-9C30-7075A60493F4}" presName="node" presStyleLbl="node1" presStyleIdx="0" presStyleCnt="3" custScaleX="255162" custLinFactNeighborX="4509" custLinFactNeighborY="10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7171C2-1626-40ED-A2AF-AB1DB86C95E9}" type="pres">
      <dgm:prSet presAssocID="{D13B289F-848E-4DA0-86DF-09BFE2847929}" presName="sibTrans" presStyleLbl="sibTrans2D1" presStyleIdx="0" presStyleCnt="2"/>
      <dgm:spPr/>
      <dgm:t>
        <a:bodyPr/>
        <a:lstStyle/>
        <a:p>
          <a:endParaRPr lang="en-US"/>
        </a:p>
      </dgm:t>
    </dgm:pt>
    <dgm:pt modelId="{97640A3C-2CE4-4194-900D-0D2F7BB828A9}" type="pres">
      <dgm:prSet presAssocID="{D13B289F-848E-4DA0-86DF-09BFE2847929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D561375E-4E7E-48DB-8643-B04F60CE96ED}" type="pres">
      <dgm:prSet presAssocID="{DF90E0BF-A2A8-41BB-A78E-82769A56C39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358247-C240-4D92-94B0-1F58AF33A7D8}" type="pres">
      <dgm:prSet presAssocID="{67E967CF-1F8F-4B0D-8CAA-53E7D2476DF4}" presName="sibTrans" presStyleLbl="sibTrans2D1" presStyleIdx="1" presStyleCnt="2"/>
      <dgm:spPr/>
      <dgm:t>
        <a:bodyPr/>
        <a:lstStyle/>
        <a:p>
          <a:endParaRPr lang="en-US"/>
        </a:p>
      </dgm:t>
    </dgm:pt>
    <dgm:pt modelId="{7822FC63-4E0D-4CE4-8C98-01F0CB9C65F2}" type="pres">
      <dgm:prSet presAssocID="{67E967CF-1F8F-4B0D-8CAA-53E7D2476DF4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753E154B-2658-4EA1-A763-3C3059F26E03}" type="pres">
      <dgm:prSet presAssocID="{F9486958-363F-4CAE-A95E-C05E4193B56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2AD486D-4BBF-4A58-BC0C-DC63979F25B1}" type="presOf" srcId="{D940D841-518F-4739-9DD1-10192AA06799}" destId="{B0AF9B80-9106-49CD-8876-57577FDA538F}" srcOrd="0" destOrd="0" presId="urn:microsoft.com/office/officeart/2005/8/layout/process1"/>
    <dgm:cxn modelId="{64562BA7-20E5-426F-8905-053E168AAB6E}" type="presOf" srcId="{67E967CF-1F8F-4B0D-8CAA-53E7D2476DF4}" destId="{7822FC63-4E0D-4CE4-8C98-01F0CB9C65F2}" srcOrd="1" destOrd="0" presId="urn:microsoft.com/office/officeart/2005/8/layout/process1"/>
    <dgm:cxn modelId="{C903AC95-8AD3-46B2-9F08-502387CCD600}" srcId="{D940D841-518F-4739-9DD1-10192AA06799}" destId="{DF90E0BF-A2A8-41BB-A78E-82769A56C393}" srcOrd="1" destOrd="0" parTransId="{D2E4F7C1-E49A-4219-AC54-668625D4D593}" sibTransId="{67E967CF-1F8F-4B0D-8CAA-53E7D2476DF4}"/>
    <dgm:cxn modelId="{D4AFC8AE-B685-4784-B9E8-3397C5770E4C}" type="presOf" srcId="{67E967CF-1F8F-4B0D-8CAA-53E7D2476DF4}" destId="{A0358247-C240-4D92-94B0-1F58AF33A7D8}" srcOrd="0" destOrd="0" presId="urn:microsoft.com/office/officeart/2005/8/layout/process1"/>
    <dgm:cxn modelId="{A92C6BD9-A175-4E14-8D27-BFB43F6ABB16}" type="presOf" srcId="{D13B289F-848E-4DA0-86DF-09BFE2847929}" destId="{057171C2-1626-40ED-A2AF-AB1DB86C95E9}" srcOrd="0" destOrd="0" presId="urn:microsoft.com/office/officeart/2005/8/layout/process1"/>
    <dgm:cxn modelId="{9392714C-7F14-44E2-8118-6192E6F13888}" type="presOf" srcId="{17C7AD82-624F-4BB2-9C30-7075A60493F4}" destId="{14A19E60-3041-4629-9289-20BD1E5B1036}" srcOrd="0" destOrd="0" presId="urn:microsoft.com/office/officeart/2005/8/layout/process1"/>
    <dgm:cxn modelId="{ECBC2A31-02F4-45DA-A0AB-DF3E1C4F131A}" type="presOf" srcId="{F9486958-363F-4CAE-A95E-C05E4193B567}" destId="{753E154B-2658-4EA1-A763-3C3059F26E03}" srcOrd="0" destOrd="0" presId="urn:microsoft.com/office/officeart/2005/8/layout/process1"/>
    <dgm:cxn modelId="{1BC4A537-9AC6-4A8B-9981-C410C3B836E7}" srcId="{D940D841-518F-4739-9DD1-10192AA06799}" destId="{17C7AD82-624F-4BB2-9C30-7075A60493F4}" srcOrd="0" destOrd="0" parTransId="{9596FBBD-55EE-43BF-B8C7-4926DFF873AB}" sibTransId="{D13B289F-848E-4DA0-86DF-09BFE2847929}"/>
    <dgm:cxn modelId="{56BF2A57-88CD-4627-9F58-BF992AC4A335}" type="presOf" srcId="{D13B289F-848E-4DA0-86DF-09BFE2847929}" destId="{97640A3C-2CE4-4194-900D-0D2F7BB828A9}" srcOrd="1" destOrd="0" presId="urn:microsoft.com/office/officeart/2005/8/layout/process1"/>
    <dgm:cxn modelId="{C8949B96-B8D0-4F0A-9043-6F835077B977}" srcId="{D940D841-518F-4739-9DD1-10192AA06799}" destId="{F9486958-363F-4CAE-A95E-C05E4193B567}" srcOrd="2" destOrd="0" parTransId="{3E2412D2-A872-42BF-AB31-FC8C942BCFCD}" sibTransId="{B24FE510-E2F9-462F-8DA6-EBD44B7BE2DC}"/>
    <dgm:cxn modelId="{D5FB2C37-1DCF-499C-B93B-FA756EE10974}" type="presOf" srcId="{DF90E0BF-A2A8-41BB-A78E-82769A56C393}" destId="{D561375E-4E7E-48DB-8643-B04F60CE96ED}" srcOrd="0" destOrd="0" presId="urn:microsoft.com/office/officeart/2005/8/layout/process1"/>
    <dgm:cxn modelId="{C348BB71-989F-4EAC-8E42-31AAB4E4A656}" type="presParOf" srcId="{B0AF9B80-9106-49CD-8876-57577FDA538F}" destId="{14A19E60-3041-4629-9289-20BD1E5B1036}" srcOrd="0" destOrd="0" presId="urn:microsoft.com/office/officeart/2005/8/layout/process1"/>
    <dgm:cxn modelId="{5B04FFDA-E142-4214-B7DA-C19BFC442659}" type="presParOf" srcId="{B0AF9B80-9106-49CD-8876-57577FDA538F}" destId="{057171C2-1626-40ED-A2AF-AB1DB86C95E9}" srcOrd="1" destOrd="0" presId="urn:microsoft.com/office/officeart/2005/8/layout/process1"/>
    <dgm:cxn modelId="{708EBAF8-75F6-483A-A126-A718D8621B56}" type="presParOf" srcId="{057171C2-1626-40ED-A2AF-AB1DB86C95E9}" destId="{97640A3C-2CE4-4194-900D-0D2F7BB828A9}" srcOrd="0" destOrd="0" presId="urn:microsoft.com/office/officeart/2005/8/layout/process1"/>
    <dgm:cxn modelId="{2AC7D66E-3DBF-4F24-B135-880707827A17}" type="presParOf" srcId="{B0AF9B80-9106-49CD-8876-57577FDA538F}" destId="{D561375E-4E7E-48DB-8643-B04F60CE96ED}" srcOrd="2" destOrd="0" presId="urn:microsoft.com/office/officeart/2005/8/layout/process1"/>
    <dgm:cxn modelId="{75464404-B5B5-4914-A6B6-014D03FBF949}" type="presParOf" srcId="{B0AF9B80-9106-49CD-8876-57577FDA538F}" destId="{A0358247-C240-4D92-94B0-1F58AF33A7D8}" srcOrd="3" destOrd="0" presId="urn:microsoft.com/office/officeart/2005/8/layout/process1"/>
    <dgm:cxn modelId="{9AEA670F-14AD-4BA3-AD6E-B0272EB0FFB3}" type="presParOf" srcId="{A0358247-C240-4D92-94B0-1F58AF33A7D8}" destId="{7822FC63-4E0D-4CE4-8C98-01F0CB9C65F2}" srcOrd="0" destOrd="0" presId="urn:microsoft.com/office/officeart/2005/8/layout/process1"/>
    <dgm:cxn modelId="{AFC45DC2-5A38-4810-9945-89EE5EAEE309}" type="presParOf" srcId="{B0AF9B80-9106-49CD-8876-57577FDA538F}" destId="{753E154B-2658-4EA1-A763-3C3059F26E03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940D841-518F-4739-9DD1-10192AA06799}" type="doc">
      <dgm:prSet loTypeId="urn:microsoft.com/office/officeart/2005/8/layout/process1" loCatId="process" qsTypeId="urn:microsoft.com/office/officeart/2005/8/quickstyle/3d4" qsCatId="3D" csTypeId="urn:microsoft.com/office/officeart/2005/8/colors/accent1_2" csCatId="accent1" phldr="1"/>
      <dgm:spPr/>
    </dgm:pt>
    <dgm:pt modelId="{17C7AD82-624F-4BB2-9C30-7075A60493F4}">
      <dgm:prSet phldrT="[Testo]"/>
      <dgm:spPr/>
      <dgm:t>
        <a:bodyPr/>
        <a:lstStyle/>
        <a:p>
          <a:r>
            <a:rPr lang="it-IT" b="1" i="0" smtClean="0"/>
            <a:t>Build</a:t>
          </a:r>
          <a:endParaRPr lang="en-US" b="1" i="0" dirty="0"/>
        </a:p>
      </dgm:t>
    </dgm:pt>
    <dgm:pt modelId="{9596FBBD-55EE-43BF-B8C7-4926DFF873AB}" type="parTrans" cxnId="{1BC4A537-9AC6-4A8B-9981-C410C3B836E7}">
      <dgm:prSet/>
      <dgm:spPr/>
      <dgm:t>
        <a:bodyPr/>
        <a:lstStyle/>
        <a:p>
          <a:endParaRPr lang="en-US"/>
        </a:p>
      </dgm:t>
    </dgm:pt>
    <dgm:pt modelId="{D13B289F-848E-4DA0-86DF-09BFE2847929}" type="sibTrans" cxnId="{1BC4A537-9AC6-4A8B-9981-C410C3B836E7}">
      <dgm:prSet/>
      <dgm:spPr/>
      <dgm:t>
        <a:bodyPr/>
        <a:lstStyle/>
        <a:p>
          <a:endParaRPr lang="en-US"/>
        </a:p>
      </dgm:t>
    </dgm:pt>
    <dgm:pt modelId="{DF90E0BF-A2A8-41BB-A78E-82769A56C393}">
      <dgm:prSet phldrT="[Testo]"/>
      <dgm:spPr>
        <a:solidFill>
          <a:srgbClr val="FFC000"/>
        </a:solidFill>
      </dgm:spPr>
      <dgm:t>
        <a:bodyPr/>
        <a:lstStyle/>
        <a:p>
          <a:r>
            <a:rPr lang="it-IT" b="1" smtClean="0"/>
            <a:t>Implement</a:t>
          </a:r>
          <a:endParaRPr lang="en-US" b="1" dirty="0"/>
        </a:p>
      </dgm:t>
    </dgm:pt>
    <dgm:pt modelId="{D2E4F7C1-E49A-4219-AC54-668625D4D593}" type="parTrans" cxnId="{C903AC95-8AD3-46B2-9F08-502387CCD600}">
      <dgm:prSet/>
      <dgm:spPr/>
      <dgm:t>
        <a:bodyPr/>
        <a:lstStyle/>
        <a:p>
          <a:endParaRPr lang="en-US"/>
        </a:p>
      </dgm:t>
    </dgm:pt>
    <dgm:pt modelId="{67E967CF-1F8F-4B0D-8CAA-53E7D2476DF4}" type="sibTrans" cxnId="{C903AC95-8AD3-46B2-9F08-502387CCD600}">
      <dgm:prSet/>
      <dgm:spPr/>
      <dgm:t>
        <a:bodyPr/>
        <a:lstStyle/>
        <a:p>
          <a:endParaRPr lang="en-US"/>
        </a:p>
      </dgm:t>
    </dgm:pt>
    <dgm:pt modelId="{F9486958-363F-4CAE-A95E-C05E4193B567}">
      <dgm:prSet phldrT="[Testo]"/>
      <dgm:spPr>
        <a:solidFill>
          <a:srgbClr val="92D050"/>
        </a:solidFill>
      </dgm:spPr>
      <dgm:t>
        <a:bodyPr/>
        <a:lstStyle/>
        <a:p>
          <a:r>
            <a:rPr lang="it-IT" b="1" dirty="0" smtClean="0"/>
            <a:t>Science</a:t>
          </a:r>
          <a:endParaRPr lang="en-US" b="1" dirty="0"/>
        </a:p>
      </dgm:t>
    </dgm:pt>
    <dgm:pt modelId="{3E2412D2-A872-42BF-AB31-FC8C942BCFCD}" type="parTrans" cxnId="{C8949B96-B8D0-4F0A-9043-6F835077B977}">
      <dgm:prSet/>
      <dgm:spPr/>
      <dgm:t>
        <a:bodyPr/>
        <a:lstStyle/>
        <a:p>
          <a:endParaRPr lang="en-US"/>
        </a:p>
      </dgm:t>
    </dgm:pt>
    <dgm:pt modelId="{B24FE510-E2F9-462F-8DA6-EBD44B7BE2DC}" type="sibTrans" cxnId="{C8949B96-B8D0-4F0A-9043-6F835077B977}">
      <dgm:prSet/>
      <dgm:spPr/>
      <dgm:t>
        <a:bodyPr/>
        <a:lstStyle/>
        <a:p>
          <a:endParaRPr lang="en-US"/>
        </a:p>
      </dgm:t>
    </dgm:pt>
    <dgm:pt modelId="{B0AF9B80-9106-49CD-8876-57577FDA538F}" type="pres">
      <dgm:prSet presAssocID="{D940D841-518F-4739-9DD1-10192AA06799}" presName="Name0" presStyleCnt="0">
        <dgm:presLayoutVars>
          <dgm:dir/>
          <dgm:resizeHandles val="exact"/>
        </dgm:presLayoutVars>
      </dgm:prSet>
      <dgm:spPr/>
    </dgm:pt>
    <dgm:pt modelId="{14A19E60-3041-4629-9289-20BD1E5B1036}" type="pres">
      <dgm:prSet presAssocID="{17C7AD82-624F-4BB2-9C30-7075A60493F4}" presName="node" presStyleLbl="node1" presStyleIdx="0" presStyleCnt="3" custScaleX="369613" custScaleY="92207" custLinFactNeighborX="4509" custLinFactNeighborY="10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7171C2-1626-40ED-A2AF-AB1DB86C95E9}" type="pres">
      <dgm:prSet presAssocID="{D13B289F-848E-4DA0-86DF-09BFE2847929}" presName="sibTrans" presStyleLbl="sibTrans2D1" presStyleIdx="0" presStyleCnt="2"/>
      <dgm:spPr/>
      <dgm:t>
        <a:bodyPr/>
        <a:lstStyle/>
        <a:p>
          <a:endParaRPr lang="en-US"/>
        </a:p>
      </dgm:t>
    </dgm:pt>
    <dgm:pt modelId="{97640A3C-2CE4-4194-900D-0D2F7BB828A9}" type="pres">
      <dgm:prSet presAssocID="{D13B289F-848E-4DA0-86DF-09BFE2847929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D561375E-4E7E-48DB-8643-B04F60CE96ED}" type="pres">
      <dgm:prSet presAssocID="{DF90E0BF-A2A8-41BB-A78E-82769A56C393}" presName="node" presStyleLbl="node1" presStyleIdx="1" presStyleCnt="3" custScaleX="94532" custScaleY="925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358247-C240-4D92-94B0-1F58AF33A7D8}" type="pres">
      <dgm:prSet presAssocID="{67E967CF-1F8F-4B0D-8CAA-53E7D2476DF4}" presName="sibTrans" presStyleLbl="sibTrans2D1" presStyleIdx="1" presStyleCnt="2"/>
      <dgm:spPr/>
      <dgm:t>
        <a:bodyPr/>
        <a:lstStyle/>
        <a:p>
          <a:endParaRPr lang="en-US"/>
        </a:p>
      </dgm:t>
    </dgm:pt>
    <dgm:pt modelId="{7822FC63-4E0D-4CE4-8C98-01F0CB9C65F2}" type="pres">
      <dgm:prSet presAssocID="{67E967CF-1F8F-4B0D-8CAA-53E7D2476DF4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753E154B-2658-4EA1-A763-3C3059F26E03}" type="pres">
      <dgm:prSet presAssocID="{F9486958-363F-4CAE-A95E-C05E4193B567}" presName="node" presStyleLbl="node1" presStyleIdx="2" presStyleCnt="3" custScaleX="94725" custScaleY="925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597AFFF-BACB-4D64-817B-21A78062172D}" type="presOf" srcId="{67E967CF-1F8F-4B0D-8CAA-53E7D2476DF4}" destId="{A0358247-C240-4D92-94B0-1F58AF33A7D8}" srcOrd="0" destOrd="0" presId="urn:microsoft.com/office/officeart/2005/8/layout/process1"/>
    <dgm:cxn modelId="{C903AC95-8AD3-46B2-9F08-502387CCD600}" srcId="{D940D841-518F-4739-9DD1-10192AA06799}" destId="{DF90E0BF-A2A8-41BB-A78E-82769A56C393}" srcOrd="1" destOrd="0" parTransId="{D2E4F7C1-E49A-4219-AC54-668625D4D593}" sibTransId="{67E967CF-1F8F-4B0D-8CAA-53E7D2476DF4}"/>
    <dgm:cxn modelId="{9F4F770D-D170-4D16-84C9-878ABDEE3F51}" type="presOf" srcId="{17C7AD82-624F-4BB2-9C30-7075A60493F4}" destId="{14A19E60-3041-4629-9289-20BD1E5B1036}" srcOrd="0" destOrd="0" presId="urn:microsoft.com/office/officeart/2005/8/layout/process1"/>
    <dgm:cxn modelId="{56477D79-E94F-452C-B037-756CDBBD5E3D}" type="presOf" srcId="{D940D841-518F-4739-9DD1-10192AA06799}" destId="{B0AF9B80-9106-49CD-8876-57577FDA538F}" srcOrd="0" destOrd="0" presId="urn:microsoft.com/office/officeart/2005/8/layout/process1"/>
    <dgm:cxn modelId="{23335666-6E31-4A1A-9194-94D5A7A92914}" type="presOf" srcId="{DF90E0BF-A2A8-41BB-A78E-82769A56C393}" destId="{D561375E-4E7E-48DB-8643-B04F60CE96ED}" srcOrd="0" destOrd="0" presId="urn:microsoft.com/office/officeart/2005/8/layout/process1"/>
    <dgm:cxn modelId="{AC5CF79D-08C9-4CCA-A38D-4184CD64D5ED}" type="presOf" srcId="{F9486958-363F-4CAE-A95E-C05E4193B567}" destId="{753E154B-2658-4EA1-A763-3C3059F26E03}" srcOrd="0" destOrd="0" presId="urn:microsoft.com/office/officeart/2005/8/layout/process1"/>
    <dgm:cxn modelId="{E2F795F7-AFD1-4C01-86A5-C99EA120C911}" type="presOf" srcId="{67E967CF-1F8F-4B0D-8CAA-53E7D2476DF4}" destId="{7822FC63-4E0D-4CE4-8C98-01F0CB9C65F2}" srcOrd="1" destOrd="0" presId="urn:microsoft.com/office/officeart/2005/8/layout/process1"/>
    <dgm:cxn modelId="{E1A484C2-4A32-4880-BC5D-7F6A58334995}" type="presOf" srcId="{D13B289F-848E-4DA0-86DF-09BFE2847929}" destId="{97640A3C-2CE4-4194-900D-0D2F7BB828A9}" srcOrd="1" destOrd="0" presId="urn:microsoft.com/office/officeart/2005/8/layout/process1"/>
    <dgm:cxn modelId="{1BC4A537-9AC6-4A8B-9981-C410C3B836E7}" srcId="{D940D841-518F-4739-9DD1-10192AA06799}" destId="{17C7AD82-624F-4BB2-9C30-7075A60493F4}" srcOrd="0" destOrd="0" parTransId="{9596FBBD-55EE-43BF-B8C7-4926DFF873AB}" sibTransId="{D13B289F-848E-4DA0-86DF-09BFE2847929}"/>
    <dgm:cxn modelId="{C8949B96-B8D0-4F0A-9043-6F835077B977}" srcId="{D940D841-518F-4739-9DD1-10192AA06799}" destId="{F9486958-363F-4CAE-A95E-C05E4193B567}" srcOrd="2" destOrd="0" parTransId="{3E2412D2-A872-42BF-AB31-FC8C942BCFCD}" sibTransId="{B24FE510-E2F9-462F-8DA6-EBD44B7BE2DC}"/>
    <dgm:cxn modelId="{64AB419B-3AD5-40FA-82D3-A2E2FAE04885}" type="presOf" srcId="{D13B289F-848E-4DA0-86DF-09BFE2847929}" destId="{057171C2-1626-40ED-A2AF-AB1DB86C95E9}" srcOrd="0" destOrd="0" presId="urn:microsoft.com/office/officeart/2005/8/layout/process1"/>
    <dgm:cxn modelId="{31D0857D-CC9A-4913-857D-E0BF674DC00F}" type="presParOf" srcId="{B0AF9B80-9106-49CD-8876-57577FDA538F}" destId="{14A19E60-3041-4629-9289-20BD1E5B1036}" srcOrd="0" destOrd="0" presId="urn:microsoft.com/office/officeart/2005/8/layout/process1"/>
    <dgm:cxn modelId="{15ACBF58-466E-42DC-86F2-DB68B5F43D83}" type="presParOf" srcId="{B0AF9B80-9106-49CD-8876-57577FDA538F}" destId="{057171C2-1626-40ED-A2AF-AB1DB86C95E9}" srcOrd="1" destOrd="0" presId="urn:microsoft.com/office/officeart/2005/8/layout/process1"/>
    <dgm:cxn modelId="{53D50FA7-DB33-4D30-8D23-8395FD71E832}" type="presParOf" srcId="{057171C2-1626-40ED-A2AF-AB1DB86C95E9}" destId="{97640A3C-2CE4-4194-900D-0D2F7BB828A9}" srcOrd="0" destOrd="0" presId="urn:microsoft.com/office/officeart/2005/8/layout/process1"/>
    <dgm:cxn modelId="{1AC8C368-A681-4D25-919B-987479467632}" type="presParOf" srcId="{B0AF9B80-9106-49CD-8876-57577FDA538F}" destId="{D561375E-4E7E-48DB-8643-B04F60CE96ED}" srcOrd="2" destOrd="0" presId="urn:microsoft.com/office/officeart/2005/8/layout/process1"/>
    <dgm:cxn modelId="{C843F851-947F-49AF-A553-2E40088EAF51}" type="presParOf" srcId="{B0AF9B80-9106-49CD-8876-57577FDA538F}" destId="{A0358247-C240-4D92-94B0-1F58AF33A7D8}" srcOrd="3" destOrd="0" presId="urn:microsoft.com/office/officeart/2005/8/layout/process1"/>
    <dgm:cxn modelId="{A1DC54A2-DB3D-4F11-900C-D467A21031F4}" type="presParOf" srcId="{A0358247-C240-4D92-94B0-1F58AF33A7D8}" destId="{7822FC63-4E0D-4CE4-8C98-01F0CB9C65F2}" srcOrd="0" destOrd="0" presId="urn:microsoft.com/office/officeart/2005/8/layout/process1"/>
    <dgm:cxn modelId="{3812CD60-E178-4945-8CC4-300E8EEF98FE}" type="presParOf" srcId="{B0AF9B80-9106-49CD-8876-57577FDA538F}" destId="{753E154B-2658-4EA1-A763-3C3059F26E03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940D841-518F-4739-9DD1-10192AA06799}" type="doc">
      <dgm:prSet loTypeId="urn:microsoft.com/office/officeart/2005/8/layout/process1" loCatId="process" qsTypeId="urn:microsoft.com/office/officeart/2005/8/quickstyle/3d4" qsCatId="3D" csTypeId="urn:microsoft.com/office/officeart/2005/8/colors/accent1_2" csCatId="accent1" phldr="1"/>
      <dgm:spPr/>
    </dgm:pt>
    <dgm:pt modelId="{17C7AD82-624F-4BB2-9C30-7075A60493F4}">
      <dgm:prSet phldrT="[Testo]"/>
      <dgm:spPr/>
      <dgm:t>
        <a:bodyPr/>
        <a:lstStyle/>
        <a:p>
          <a:r>
            <a:rPr lang="it-IT" b="1" i="0" smtClean="0"/>
            <a:t>Build</a:t>
          </a:r>
          <a:endParaRPr lang="en-US" b="1" i="0" dirty="0"/>
        </a:p>
      </dgm:t>
    </dgm:pt>
    <dgm:pt modelId="{9596FBBD-55EE-43BF-B8C7-4926DFF873AB}" type="parTrans" cxnId="{1BC4A537-9AC6-4A8B-9981-C410C3B836E7}">
      <dgm:prSet/>
      <dgm:spPr/>
      <dgm:t>
        <a:bodyPr/>
        <a:lstStyle/>
        <a:p>
          <a:endParaRPr lang="en-US"/>
        </a:p>
      </dgm:t>
    </dgm:pt>
    <dgm:pt modelId="{D13B289F-848E-4DA0-86DF-09BFE2847929}" type="sibTrans" cxnId="{1BC4A537-9AC6-4A8B-9981-C410C3B836E7}">
      <dgm:prSet/>
      <dgm:spPr/>
      <dgm:t>
        <a:bodyPr/>
        <a:lstStyle/>
        <a:p>
          <a:endParaRPr lang="en-US"/>
        </a:p>
      </dgm:t>
    </dgm:pt>
    <dgm:pt modelId="{DF90E0BF-A2A8-41BB-A78E-82769A56C393}">
      <dgm:prSet phldrT="[Testo]"/>
      <dgm:spPr>
        <a:solidFill>
          <a:srgbClr val="FFC000"/>
        </a:solidFill>
      </dgm:spPr>
      <dgm:t>
        <a:bodyPr/>
        <a:lstStyle/>
        <a:p>
          <a:r>
            <a:rPr lang="it-IT" b="1" smtClean="0"/>
            <a:t>Implement</a:t>
          </a:r>
          <a:endParaRPr lang="en-US" b="1" dirty="0"/>
        </a:p>
      </dgm:t>
    </dgm:pt>
    <dgm:pt modelId="{D2E4F7C1-E49A-4219-AC54-668625D4D593}" type="parTrans" cxnId="{C903AC95-8AD3-46B2-9F08-502387CCD600}">
      <dgm:prSet/>
      <dgm:spPr/>
      <dgm:t>
        <a:bodyPr/>
        <a:lstStyle/>
        <a:p>
          <a:endParaRPr lang="en-US"/>
        </a:p>
      </dgm:t>
    </dgm:pt>
    <dgm:pt modelId="{67E967CF-1F8F-4B0D-8CAA-53E7D2476DF4}" type="sibTrans" cxnId="{C903AC95-8AD3-46B2-9F08-502387CCD600}">
      <dgm:prSet/>
      <dgm:spPr/>
      <dgm:t>
        <a:bodyPr/>
        <a:lstStyle/>
        <a:p>
          <a:endParaRPr lang="en-US"/>
        </a:p>
      </dgm:t>
    </dgm:pt>
    <dgm:pt modelId="{F9486958-363F-4CAE-A95E-C05E4193B567}">
      <dgm:prSet phldrT="[Testo]"/>
      <dgm:spPr>
        <a:solidFill>
          <a:srgbClr val="92D050"/>
        </a:solidFill>
      </dgm:spPr>
      <dgm:t>
        <a:bodyPr/>
        <a:lstStyle/>
        <a:p>
          <a:r>
            <a:rPr lang="it-IT" b="1" smtClean="0"/>
            <a:t>Science</a:t>
          </a:r>
          <a:endParaRPr lang="en-US" b="1" dirty="0"/>
        </a:p>
      </dgm:t>
    </dgm:pt>
    <dgm:pt modelId="{3E2412D2-A872-42BF-AB31-FC8C942BCFCD}" type="parTrans" cxnId="{C8949B96-B8D0-4F0A-9043-6F835077B977}">
      <dgm:prSet/>
      <dgm:spPr/>
      <dgm:t>
        <a:bodyPr/>
        <a:lstStyle/>
        <a:p>
          <a:endParaRPr lang="en-US"/>
        </a:p>
      </dgm:t>
    </dgm:pt>
    <dgm:pt modelId="{B24FE510-E2F9-462F-8DA6-EBD44B7BE2DC}" type="sibTrans" cxnId="{C8949B96-B8D0-4F0A-9043-6F835077B977}">
      <dgm:prSet/>
      <dgm:spPr/>
      <dgm:t>
        <a:bodyPr/>
        <a:lstStyle/>
        <a:p>
          <a:endParaRPr lang="en-US"/>
        </a:p>
      </dgm:t>
    </dgm:pt>
    <dgm:pt modelId="{B0AF9B80-9106-49CD-8876-57577FDA538F}" type="pres">
      <dgm:prSet presAssocID="{D940D841-518F-4739-9DD1-10192AA06799}" presName="Name0" presStyleCnt="0">
        <dgm:presLayoutVars>
          <dgm:dir/>
          <dgm:resizeHandles val="exact"/>
        </dgm:presLayoutVars>
      </dgm:prSet>
      <dgm:spPr/>
    </dgm:pt>
    <dgm:pt modelId="{14A19E60-3041-4629-9289-20BD1E5B1036}" type="pres">
      <dgm:prSet presAssocID="{17C7AD82-624F-4BB2-9C30-7075A60493F4}" presName="node" presStyleLbl="node1" presStyleIdx="0" presStyleCnt="3" custScaleX="609695" custScaleY="92207" custLinFactNeighborX="4509" custLinFactNeighborY="10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7171C2-1626-40ED-A2AF-AB1DB86C95E9}" type="pres">
      <dgm:prSet presAssocID="{D13B289F-848E-4DA0-86DF-09BFE2847929}" presName="sibTrans" presStyleLbl="sibTrans2D1" presStyleIdx="0" presStyleCnt="2"/>
      <dgm:spPr/>
      <dgm:t>
        <a:bodyPr/>
        <a:lstStyle/>
        <a:p>
          <a:endParaRPr lang="en-US"/>
        </a:p>
      </dgm:t>
    </dgm:pt>
    <dgm:pt modelId="{97640A3C-2CE4-4194-900D-0D2F7BB828A9}" type="pres">
      <dgm:prSet presAssocID="{D13B289F-848E-4DA0-86DF-09BFE2847929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D561375E-4E7E-48DB-8643-B04F60CE96ED}" type="pres">
      <dgm:prSet presAssocID="{DF90E0BF-A2A8-41BB-A78E-82769A56C393}" presName="node" presStyleLbl="node1" presStyleIdx="1" presStyleCnt="3" custScaleX="94532" custScaleY="925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358247-C240-4D92-94B0-1F58AF33A7D8}" type="pres">
      <dgm:prSet presAssocID="{67E967CF-1F8F-4B0D-8CAA-53E7D2476DF4}" presName="sibTrans" presStyleLbl="sibTrans2D1" presStyleIdx="1" presStyleCnt="2"/>
      <dgm:spPr/>
      <dgm:t>
        <a:bodyPr/>
        <a:lstStyle/>
        <a:p>
          <a:endParaRPr lang="en-US"/>
        </a:p>
      </dgm:t>
    </dgm:pt>
    <dgm:pt modelId="{7822FC63-4E0D-4CE4-8C98-01F0CB9C65F2}" type="pres">
      <dgm:prSet presAssocID="{67E967CF-1F8F-4B0D-8CAA-53E7D2476DF4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753E154B-2658-4EA1-A763-3C3059F26E03}" type="pres">
      <dgm:prSet presAssocID="{F9486958-363F-4CAE-A95E-C05E4193B567}" presName="node" presStyleLbl="node1" presStyleIdx="2" presStyleCnt="3" custScaleX="94725" custScaleY="925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808166A-72D2-41BF-A068-A741D7CA7A06}" type="presOf" srcId="{17C7AD82-624F-4BB2-9C30-7075A60493F4}" destId="{14A19E60-3041-4629-9289-20BD1E5B1036}" srcOrd="0" destOrd="0" presId="urn:microsoft.com/office/officeart/2005/8/layout/process1"/>
    <dgm:cxn modelId="{18748629-51FB-4FBF-A7A0-9D6AB03DF84E}" type="presOf" srcId="{D13B289F-848E-4DA0-86DF-09BFE2847929}" destId="{057171C2-1626-40ED-A2AF-AB1DB86C95E9}" srcOrd="0" destOrd="0" presId="urn:microsoft.com/office/officeart/2005/8/layout/process1"/>
    <dgm:cxn modelId="{6D55ACCA-DF57-4237-B02F-CB87D33DAD65}" type="presOf" srcId="{67E967CF-1F8F-4B0D-8CAA-53E7D2476DF4}" destId="{7822FC63-4E0D-4CE4-8C98-01F0CB9C65F2}" srcOrd="1" destOrd="0" presId="urn:microsoft.com/office/officeart/2005/8/layout/process1"/>
    <dgm:cxn modelId="{C903AC95-8AD3-46B2-9F08-502387CCD600}" srcId="{D940D841-518F-4739-9DD1-10192AA06799}" destId="{DF90E0BF-A2A8-41BB-A78E-82769A56C393}" srcOrd="1" destOrd="0" parTransId="{D2E4F7C1-E49A-4219-AC54-668625D4D593}" sibTransId="{67E967CF-1F8F-4B0D-8CAA-53E7D2476DF4}"/>
    <dgm:cxn modelId="{E644CB3B-BED1-4815-93C7-4F050C4D2DEA}" type="presOf" srcId="{F9486958-363F-4CAE-A95E-C05E4193B567}" destId="{753E154B-2658-4EA1-A763-3C3059F26E03}" srcOrd="0" destOrd="0" presId="urn:microsoft.com/office/officeart/2005/8/layout/process1"/>
    <dgm:cxn modelId="{013FF86C-3F61-46DD-BD4E-1AF86CB7C838}" type="presOf" srcId="{DF90E0BF-A2A8-41BB-A78E-82769A56C393}" destId="{D561375E-4E7E-48DB-8643-B04F60CE96ED}" srcOrd="0" destOrd="0" presId="urn:microsoft.com/office/officeart/2005/8/layout/process1"/>
    <dgm:cxn modelId="{62312FC4-A9B5-4F22-BA64-0E33AED11AF4}" type="presOf" srcId="{67E967CF-1F8F-4B0D-8CAA-53E7D2476DF4}" destId="{A0358247-C240-4D92-94B0-1F58AF33A7D8}" srcOrd="0" destOrd="0" presId="urn:microsoft.com/office/officeart/2005/8/layout/process1"/>
    <dgm:cxn modelId="{0F1BB1E0-DA4F-4F29-A6F0-1706A89FFB32}" type="presOf" srcId="{D13B289F-848E-4DA0-86DF-09BFE2847929}" destId="{97640A3C-2CE4-4194-900D-0D2F7BB828A9}" srcOrd="1" destOrd="0" presId="urn:microsoft.com/office/officeart/2005/8/layout/process1"/>
    <dgm:cxn modelId="{EF034EEF-633C-49C7-9029-4C2CE6F57DDE}" type="presOf" srcId="{D940D841-518F-4739-9DD1-10192AA06799}" destId="{B0AF9B80-9106-49CD-8876-57577FDA538F}" srcOrd="0" destOrd="0" presId="urn:microsoft.com/office/officeart/2005/8/layout/process1"/>
    <dgm:cxn modelId="{1BC4A537-9AC6-4A8B-9981-C410C3B836E7}" srcId="{D940D841-518F-4739-9DD1-10192AA06799}" destId="{17C7AD82-624F-4BB2-9C30-7075A60493F4}" srcOrd="0" destOrd="0" parTransId="{9596FBBD-55EE-43BF-B8C7-4926DFF873AB}" sibTransId="{D13B289F-848E-4DA0-86DF-09BFE2847929}"/>
    <dgm:cxn modelId="{C8949B96-B8D0-4F0A-9043-6F835077B977}" srcId="{D940D841-518F-4739-9DD1-10192AA06799}" destId="{F9486958-363F-4CAE-A95E-C05E4193B567}" srcOrd="2" destOrd="0" parTransId="{3E2412D2-A872-42BF-AB31-FC8C942BCFCD}" sibTransId="{B24FE510-E2F9-462F-8DA6-EBD44B7BE2DC}"/>
    <dgm:cxn modelId="{B4D559B4-13DB-4403-B185-0E348F7A3D4C}" type="presParOf" srcId="{B0AF9B80-9106-49CD-8876-57577FDA538F}" destId="{14A19E60-3041-4629-9289-20BD1E5B1036}" srcOrd="0" destOrd="0" presId="urn:microsoft.com/office/officeart/2005/8/layout/process1"/>
    <dgm:cxn modelId="{ADB7637F-240F-4ABE-8AFA-BF1D5CB5E5DC}" type="presParOf" srcId="{B0AF9B80-9106-49CD-8876-57577FDA538F}" destId="{057171C2-1626-40ED-A2AF-AB1DB86C95E9}" srcOrd="1" destOrd="0" presId="urn:microsoft.com/office/officeart/2005/8/layout/process1"/>
    <dgm:cxn modelId="{8C9E100E-31AF-481A-9CD2-1A55E3D12FED}" type="presParOf" srcId="{057171C2-1626-40ED-A2AF-AB1DB86C95E9}" destId="{97640A3C-2CE4-4194-900D-0D2F7BB828A9}" srcOrd="0" destOrd="0" presId="urn:microsoft.com/office/officeart/2005/8/layout/process1"/>
    <dgm:cxn modelId="{4D738849-809E-4083-8535-4656E30F06EB}" type="presParOf" srcId="{B0AF9B80-9106-49CD-8876-57577FDA538F}" destId="{D561375E-4E7E-48DB-8643-B04F60CE96ED}" srcOrd="2" destOrd="0" presId="urn:microsoft.com/office/officeart/2005/8/layout/process1"/>
    <dgm:cxn modelId="{A77F3AF7-6584-4DEE-A3A3-F8694CD4E06D}" type="presParOf" srcId="{B0AF9B80-9106-49CD-8876-57577FDA538F}" destId="{A0358247-C240-4D92-94B0-1F58AF33A7D8}" srcOrd="3" destOrd="0" presId="urn:microsoft.com/office/officeart/2005/8/layout/process1"/>
    <dgm:cxn modelId="{4832EBA3-B119-4C2A-B371-F319999CA0A2}" type="presParOf" srcId="{A0358247-C240-4D92-94B0-1F58AF33A7D8}" destId="{7822FC63-4E0D-4CE4-8C98-01F0CB9C65F2}" srcOrd="0" destOrd="0" presId="urn:microsoft.com/office/officeart/2005/8/layout/process1"/>
    <dgm:cxn modelId="{66091B7E-4D6B-4ADE-BC14-1561F4D1102A}" type="presParOf" srcId="{B0AF9B80-9106-49CD-8876-57577FDA538F}" destId="{753E154B-2658-4EA1-A763-3C3059F26E03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19E60-3041-4629-9289-20BD1E5B1036}">
      <dsp:nvSpPr>
        <dsp:cNvPr id="0" name=""/>
        <dsp:cNvSpPr/>
      </dsp:nvSpPr>
      <dsp:spPr>
        <a:xfrm>
          <a:off x="22597" y="396507"/>
          <a:ext cx="1056853" cy="6341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b="1" i="0" kern="1200" smtClean="0"/>
            <a:t>Build</a:t>
          </a:r>
          <a:endParaRPr lang="en-US" sz="1500" b="1" i="0" kern="1200" dirty="0"/>
        </a:p>
      </dsp:txBody>
      <dsp:txXfrm>
        <a:off x="41170" y="415080"/>
        <a:ext cx="1019707" cy="596966"/>
      </dsp:txXfrm>
    </dsp:sp>
    <dsp:sp modelId="{057171C2-1626-40ED-A2AF-AB1DB86C95E9}">
      <dsp:nvSpPr>
        <dsp:cNvPr id="0" name=""/>
        <dsp:cNvSpPr/>
      </dsp:nvSpPr>
      <dsp:spPr>
        <a:xfrm rot="21585045">
          <a:off x="1180370" y="579310"/>
          <a:ext cx="213952" cy="2620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1180370" y="631870"/>
        <a:ext cx="149766" cy="157259"/>
      </dsp:txXfrm>
    </dsp:sp>
    <dsp:sp modelId="{D561375E-4E7E-48DB-8643-B04F60CE96ED}">
      <dsp:nvSpPr>
        <dsp:cNvPr id="0" name=""/>
        <dsp:cNvSpPr/>
      </dsp:nvSpPr>
      <dsp:spPr>
        <a:xfrm>
          <a:off x="1483131" y="390153"/>
          <a:ext cx="1056853" cy="634112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b="1" kern="1200" smtClean="0"/>
            <a:t>Implement</a:t>
          </a:r>
          <a:endParaRPr lang="en-US" sz="1500" b="1" kern="1200" dirty="0"/>
        </a:p>
      </dsp:txBody>
      <dsp:txXfrm>
        <a:off x="1501704" y="408726"/>
        <a:ext cx="1019707" cy="596966"/>
      </dsp:txXfrm>
    </dsp:sp>
    <dsp:sp modelId="{A0358247-C240-4D92-94B0-1F58AF33A7D8}">
      <dsp:nvSpPr>
        <dsp:cNvPr id="0" name=""/>
        <dsp:cNvSpPr/>
      </dsp:nvSpPr>
      <dsp:spPr>
        <a:xfrm>
          <a:off x="2645670" y="576159"/>
          <a:ext cx="224052" cy="2620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2645670" y="628579"/>
        <a:ext cx="156836" cy="157259"/>
      </dsp:txXfrm>
    </dsp:sp>
    <dsp:sp modelId="{753E154B-2658-4EA1-A763-3C3059F26E03}">
      <dsp:nvSpPr>
        <dsp:cNvPr id="0" name=""/>
        <dsp:cNvSpPr/>
      </dsp:nvSpPr>
      <dsp:spPr>
        <a:xfrm>
          <a:off x="2962726" y="390153"/>
          <a:ext cx="1056853" cy="634112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b="1" kern="1200" smtClean="0"/>
            <a:t>Science</a:t>
          </a:r>
          <a:endParaRPr lang="en-US" sz="1500" b="1" kern="1200" dirty="0"/>
        </a:p>
      </dsp:txBody>
      <dsp:txXfrm>
        <a:off x="2981299" y="408726"/>
        <a:ext cx="1019707" cy="5969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19E60-3041-4629-9289-20BD1E5B1036}">
      <dsp:nvSpPr>
        <dsp:cNvPr id="0" name=""/>
        <dsp:cNvSpPr/>
      </dsp:nvSpPr>
      <dsp:spPr>
        <a:xfrm>
          <a:off x="20334" y="398264"/>
          <a:ext cx="2681433" cy="6305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b="1" i="0" kern="1200" smtClean="0"/>
            <a:t>Build</a:t>
          </a:r>
          <a:endParaRPr lang="en-US" sz="1500" b="1" i="0" kern="1200" dirty="0"/>
        </a:p>
      </dsp:txBody>
      <dsp:txXfrm>
        <a:off x="38801" y="416731"/>
        <a:ext cx="2644499" cy="593590"/>
      </dsp:txXfrm>
    </dsp:sp>
    <dsp:sp modelId="{057171C2-1626-40ED-A2AF-AB1DB86C95E9}">
      <dsp:nvSpPr>
        <dsp:cNvPr id="0" name=""/>
        <dsp:cNvSpPr/>
      </dsp:nvSpPr>
      <dsp:spPr>
        <a:xfrm rot="21590422">
          <a:off x="2802116" y="578907"/>
          <a:ext cx="212740" cy="2606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2802116" y="631119"/>
        <a:ext cx="148918" cy="156370"/>
      </dsp:txXfrm>
    </dsp:sp>
    <dsp:sp modelId="{D561375E-4E7E-48DB-8643-B04F60CE96ED}">
      <dsp:nvSpPr>
        <dsp:cNvPr id="0" name=""/>
        <dsp:cNvSpPr/>
      </dsp:nvSpPr>
      <dsp:spPr>
        <a:xfrm>
          <a:off x="3103164" y="391947"/>
          <a:ext cx="1050874" cy="630524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b="1" kern="1200" smtClean="0"/>
            <a:t>Implement</a:t>
          </a:r>
          <a:endParaRPr lang="en-US" sz="1500" b="1" kern="1200" dirty="0"/>
        </a:p>
      </dsp:txBody>
      <dsp:txXfrm>
        <a:off x="3121631" y="410414"/>
        <a:ext cx="1013940" cy="593590"/>
      </dsp:txXfrm>
    </dsp:sp>
    <dsp:sp modelId="{A0358247-C240-4D92-94B0-1F58AF33A7D8}">
      <dsp:nvSpPr>
        <dsp:cNvPr id="0" name=""/>
        <dsp:cNvSpPr/>
      </dsp:nvSpPr>
      <dsp:spPr>
        <a:xfrm>
          <a:off x="4259126" y="576901"/>
          <a:ext cx="222785" cy="2606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4259126" y="629024"/>
        <a:ext cx="155950" cy="156370"/>
      </dsp:txXfrm>
    </dsp:sp>
    <dsp:sp modelId="{753E154B-2658-4EA1-A763-3C3059F26E03}">
      <dsp:nvSpPr>
        <dsp:cNvPr id="0" name=""/>
        <dsp:cNvSpPr/>
      </dsp:nvSpPr>
      <dsp:spPr>
        <a:xfrm>
          <a:off x="4574389" y="391947"/>
          <a:ext cx="1050874" cy="630524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b="1" kern="1200" dirty="0" smtClean="0"/>
            <a:t>Science</a:t>
          </a:r>
          <a:endParaRPr lang="en-US" sz="1500" b="1" kern="1200" dirty="0"/>
        </a:p>
      </dsp:txBody>
      <dsp:txXfrm>
        <a:off x="4592856" y="410414"/>
        <a:ext cx="1013940" cy="5935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19E60-3041-4629-9289-20BD1E5B1036}">
      <dsp:nvSpPr>
        <dsp:cNvPr id="0" name=""/>
        <dsp:cNvSpPr/>
      </dsp:nvSpPr>
      <dsp:spPr>
        <a:xfrm>
          <a:off x="21441" y="396820"/>
          <a:ext cx="4239465" cy="6345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b="1" i="0" kern="1200" smtClean="0"/>
            <a:t>Build</a:t>
          </a:r>
          <a:endParaRPr lang="en-US" sz="1500" b="1" i="0" kern="1200" dirty="0"/>
        </a:p>
      </dsp:txBody>
      <dsp:txXfrm>
        <a:off x="40027" y="415406"/>
        <a:ext cx="4202293" cy="597397"/>
      </dsp:txXfrm>
    </dsp:sp>
    <dsp:sp modelId="{057171C2-1626-40ED-A2AF-AB1DB86C95E9}">
      <dsp:nvSpPr>
        <dsp:cNvPr id="0" name=""/>
        <dsp:cNvSpPr/>
      </dsp:nvSpPr>
      <dsp:spPr>
        <a:xfrm rot="21592353">
          <a:off x="4370435" y="566659"/>
          <a:ext cx="232200" cy="2844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4370435" y="623627"/>
        <a:ext cx="162540" cy="170674"/>
      </dsp:txXfrm>
    </dsp:sp>
    <dsp:sp modelId="{D561375E-4E7E-48DB-8643-B04F60CE96ED}">
      <dsp:nvSpPr>
        <dsp:cNvPr id="0" name=""/>
        <dsp:cNvSpPr/>
      </dsp:nvSpPr>
      <dsp:spPr>
        <a:xfrm>
          <a:off x="4699020" y="388834"/>
          <a:ext cx="1084283" cy="636750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b="1" kern="1200" smtClean="0"/>
            <a:t>Implement</a:t>
          </a:r>
          <a:endParaRPr lang="en-US" sz="1500" b="1" kern="1200" dirty="0"/>
        </a:p>
      </dsp:txBody>
      <dsp:txXfrm>
        <a:off x="4717670" y="407484"/>
        <a:ext cx="1046983" cy="599450"/>
      </dsp:txXfrm>
    </dsp:sp>
    <dsp:sp modelId="{A0358247-C240-4D92-94B0-1F58AF33A7D8}">
      <dsp:nvSpPr>
        <dsp:cNvPr id="0" name=""/>
        <dsp:cNvSpPr/>
      </dsp:nvSpPr>
      <dsp:spPr>
        <a:xfrm>
          <a:off x="5898004" y="564981"/>
          <a:ext cx="243164" cy="2844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5898004" y="621872"/>
        <a:ext cx="170215" cy="170674"/>
      </dsp:txXfrm>
    </dsp:sp>
    <dsp:sp modelId="{753E154B-2658-4EA1-A763-3C3059F26E03}">
      <dsp:nvSpPr>
        <dsp:cNvPr id="0" name=""/>
        <dsp:cNvSpPr/>
      </dsp:nvSpPr>
      <dsp:spPr>
        <a:xfrm>
          <a:off x="6242104" y="388834"/>
          <a:ext cx="1086496" cy="636750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b="1" kern="1200" dirty="0" smtClean="0"/>
            <a:t>Science</a:t>
          </a:r>
          <a:endParaRPr lang="en-US" sz="1500" b="1" kern="1200" dirty="0"/>
        </a:p>
      </dsp:txBody>
      <dsp:txXfrm>
        <a:off x="6260754" y="407484"/>
        <a:ext cx="1049196" cy="5994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19E60-3041-4629-9289-20BD1E5B1036}">
      <dsp:nvSpPr>
        <dsp:cNvPr id="0" name=""/>
        <dsp:cNvSpPr/>
      </dsp:nvSpPr>
      <dsp:spPr>
        <a:xfrm>
          <a:off x="20682" y="398428"/>
          <a:ext cx="6956972" cy="6312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b="1" i="0" kern="1200" smtClean="0"/>
            <a:t>Build</a:t>
          </a:r>
          <a:endParaRPr lang="en-US" sz="1500" b="1" i="0" kern="1200" dirty="0"/>
        </a:p>
      </dsp:txBody>
      <dsp:txXfrm>
        <a:off x="39172" y="416918"/>
        <a:ext cx="6919992" cy="594301"/>
      </dsp:txXfrm>
    </dsp:sp>
    <dsp:sp modelId="{057171C2-1626-40ED-A2AF-AB1DB86C95E9}">
      <dsp:nvSpPr>
        <dsp:cNvPr id="0" name=""/>
        <dsp:cNvSpPr/>
      </dsp:nvSpPr>
      <dsp:spPr>
        <a:xfrm rot="21594705">
          <a:off x="7086615" y="566874"/>
          <a:ext cx="230997" cy="2829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7086615" y="623523"/>
        <a:ext cx="161698" cy="169790"/>
      </dsp:txXfrm>
    </dsp:sp>
    <dsp:sp modelId="{D561375E-4E7E-48DB-8643-B04F60CE96ED}">
      <dsp:nvSpPr>
        <dsp:cNvPr id="0" name=""/>
        <dsp:cNvSpPr/>
      </dsp:nvSpPr>
      <dsp:spPr>
        <a:xfrm>
          <a:off x="7413497" y="390483"/>
          <a:ext cx="1078664" cy="633451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b="1" kern="1200" smtClean="0"/>
            <a:t>Implement</a:t>
          </a:r>
          <a:endParaRPr lang="en-US" sz="1500" b="1" kern="1200" dirty="0"/>
        </a:p>
      </dsp:txBody>
      <dsp:txXfrm>
        <a:off x="7432050" y="409036"/>
        <a:ext cx="1041558" cy="596345"/>
      </dsp:txXfrm>
    </dsp:sp>
    <dsp:sp modelId="{A0358247-C240-4D92-94B0-1F58AF33A7D8}">
      <dsp:nvSpPr>
        <dsp:cNvPr id="0" name=""/>
        <dsp:cNvSpPr/>
      </dsp:nvSpPr>
      <dsp:spPr>
        <a:xfrm>
          <a:off x="8606268" y="565718"/>
          <a:ext cx="241904" cy="2829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8606268" y="622314"/>
        <a:ext cx="169333" cy="169790"/>
      </dsp:txXfrm>
    </dsp:sp>
    <dsp:sp modelId="{753E154B-2658-4EA1-A763-3C3059F26E03}">
      <dsp:nvSpPr>
        <dsp:cNvPr id="0" name=""/>
        <dsp:cNvSpPr/>
      </dsp:nvSpPr>
      <dsp:spPr>
        <a:xfrm>
          <a:off x="8948585" y="390483"/>
          <a:ext cx="1080866" cy="633451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b="1" kern="1200" dirty="0" smtClean="0"/>
            <a:t>Science</a:t>
          </a:r>
          <a:endParaRPr lang="en-US" sz="1500" b="1" kern="1200" dirty="0"/>
        </a:p>
      </dsp:txBody>
      <dsp:txXfrm>
        <a:off x="8967138" y="409036"/>
        <a:ext cx="1043760" cy="59634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19E60-3041-4629-9289-20BD1E5B1036}">
      <dsp:nvSpPr>
        <dsp:cNvPr id="0" name=""/>
        <dsp:cNvSpPr/>
      </dsp:nvSpPr>
      <dsp:spPr>
        <a:xfrm>
          <a:off x="22574" y="396825"/>
          <a:ext cx="1055769" cy="6334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b="1" i="0" kern="1200" smtClean="0"/>
            <a:t>Build</a:t>
          </a:r>
          <a:endParaRPr lang="en-US" sz="1500" b="1" i="0" kern="1200" dirty="0"/>
        </a:p>
      </dsp:txBody>
      <dsp:txXfrm>
        <a:off x="41127" y="415378"/>
        <a:ext cx="1018663" cy="596355"/>
      </dsp:txXfrm>
    </dsp:sp>
    <dsp:sp modelId="{057171C2-1626-40ED-A2AF-AB1DB86C95E9}">
      <dsp:nvSpPr>
        <dsp:cNvPr id="0" name=""/>
        <dsp:cNvSpPr/>
      </dsp:nvSpPr>
      <dsp:spPr>
        <a:xfrm rot="21585045">
          <a:off x="1179159" y="579441"/>
          <a:ext cx="213733" cy="2618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1179159" y="631946"/>
        <a:ext cx="149613" cy="157098"/>
      </dsp:txXfrm>
    </dsp:sp>
    <dsp:sp modelId="{D561375E-4E7E-48DB-8643-B04F60CE96ED}">
      <dsp:nvSpPr>
        <dsp:cNvPr id="0" name=""/>
        <dsp:cNvSpPr/>
      </dsp:nvSpPr>
      <dsp:spPr>
        <a:xfrm>
          <a:off x="1481610" y="390478"/>
          <a:ext cx="1055769" cy="633461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b="1" kern="1200" smtClean="0"/>
            <a:t>Implement</a:t>
          </a:r>
          <a:endParaRPr lang="en-US" sz="1500" b="1" kern="1200" dirty="0"/>
        </a:p>
      </dsp:txBody>
      <dsp:txXfrm>
        <a:off x="1500163" y="409031"/>
        <a:ext cx="1018663" cy="596355"/>
      </dsp:txXfrm>
    </dsp:sp>
    <dsp:sp modelId="{A0358247-C240-4D92-94B0-1F58AF33A7D8}">
      <dsp:nvSpPr>
        <dsp:cNvPr id="0" name=""/>
        <dsp:cNvSpPr/>
      </dsp:nvSpPr>
      <dsp:spPr>
        <a:xfrm>
          <a:off x="2642956" y="576294"/>
          <a:ext cx="223823" cy="2618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2642956" y="628660"/>
        <a:ext cx="156676" cy="157098"/>
      </dsp:txXfrm>
    </dsp:sp>
    <dsp:sp modelId="{753E154B-2658-4EA1-A763-3C3059F26E03}">
      <dsp:nvSpPr>
        <dsp:cNvPr id="0" name=""/>
        <dsp:cNvSpPr/>
      </dsp:nvSpPr>
      <dsp:spPr>
        <a:xfrm>
          <a:off x="2959687" y="390478"/>
          <a:ext cx="1055769" cy="633461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b="1" kern="1200" smtClean="0"/>
            <a:t>Science</a:t>
          </a:r>
          <a:endParaRPr lang="en-US" sz="1500" b="1" kern="1200" dirty="0"/>
        </a:p>
      </dsp:txBody>
      <dsp:txXfrm>
        <a:off x="2978240" y="409031"/>
        <a:ext cx="1018663" cy="59635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19E60-3041-4629-9289-20BD1E5B1036}">
      <dsp:nvSpPr>
        <dsp:cNvPr id="0" name=""/>
        <dsp:cNvSpPr/>
      </dsp:nvSpPr>
      <dsp:spPr>
        <a:xfrm>
          <a:off x="20313" y="398581"/>
          <a:ext cx="2678683" cy="6298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b="1" i="0" kern="1200" smtClean="0"/>
            <a:t>Build</a:t>
          </a:r>
          <a:endParaRPr lang="en-US" sz="1500" b="1" i="0" kern="1200" dirty="0"/>
        </a:p>
      </dsp:txBody>
      <dsp:txXfrm>
        <a:off x="38761" y="417029"/>
        <a:ext cx="2641787" cy="592982"/>
      </dsp:txXfrm>
    </dsp:sp>
    <dsp:sp modelId="{057171C2-1626-40ED-A2AF-AB1DB86C95E9}">
      <dsp:nvSpPr>
        <dsp:cNvPr id="0" name=""/>
        <dsp:cNvSpPr/>
      </dsp:nvSpPr>
      <dsp:spPr>
        <a:xfrm rot="21590422">
          <a:off x="2799242" y="579038"/>
          <a:ext cx="212522" cy="2603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2799242" y="631197"/>
        <a:ext cx="148765" cy="156209"/>
      </dsp:txXfrm>
    </dsp:sp>
    <dsp:sp modelId="{D561375E-4E7E-48DB-8643-B04F60CE96ED}">
      <dsp:nvSpPr>
        <dsp:cNvPr id="0" name=""/>
        <dsp:cNvSpPr/>
      </dsp:nvSpPr>
      <dsp:spPr>
        <a:xfrm>
          <a:off x="3099981" y="392270"/>
          <a:ext cx="1049797" cy="629878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b="1" kern="1200" smtClean="0"/>
            <a:t>Implement</a:t>
          </a:r>
          <a:endParaRPr lang="en-US" sz="1500" b="1" kern="1200" dirty="0"/>
        </a:p>
      </dsp:txBody>
      <dsp:txXfrm>
        <a:off x="3118429" y="410718"/>
        <a:ext cx="1012901" cy="592982"/>
      </dsp:txXfrm>
    </dsp:sp>
    <dsp:sp modelId="{A0358247-C240-4D92-94B0-1F58AF33A7D8}">
      <dsp:nvSpPr>
        <dsp:cNvPr id="0" name=""/>
        <dsp:cNvSpPr/>
      </dsp:nvSpPr>
      <dsp:spPr>
        <a:xfrm>
          <a:off x="4254758" y="577034"/>
          <a:ext cx="222556" cy="2603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4254758" y="629104"/>
        <a:ext cx="155789" cy="156209"/>
      </dsp:txXfrm>
    </dsp:sp>
    <dsp:sp modelId="{753E154B-2658-4EA1-A763-3C3059F26E03}">
      <dsp:nvSpPr>
        <dsp:cNvPr id="0" name=""/>
        <dsp:cNvSpPr/>
      </dsp:nvSpPr>
      <dsp:spPr>
        <a:xfrm>
          <a:off x="4569697" y="392270"/>
          <a:ext cx="1049797" cy="629878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b="1" kern="1200" smtClean="0"/>
            <a:t>Science</a:t>
          </a:r>
          <a:endParaRPr lang="en-US" sz="1500" b="1" kern="1200" dirty="0"/>
        </a:p>
      </dsp:txBody>
      <dsp:txXfrm>
        <a:off x="4588145" y="410718"/>
        <a:ext cx="1012901" cy="59298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19E60-3041-4629-9289-20BD1E5B1036}">
      <dsp:nvSpPr>
        <dsp:cNvPr id="0" name=""/>
        <dsp:cNvSpPr/>
      </dsp:nvSpPr>
      <dsp:spPr>
        <a:xfrm>
          <a:off x="21419" y="397138"/>
          <a:ext cx="4235117" cy="6339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b="1" i="0" kern="1200" smtClean="0"/>
            <a:t>Build</a:t>
          </a:r>
          <a:endParaRPr lang="en-US" sz="1500" b="1" i="0" kern="1200" dirty="0"/>
        </a:p>
      </dsp:txBody>
      <dsp:txXfrm>
        <a:off x="39986" y="415705"/>
        <a:ext cx="4197983" cy="596784"/>
      </dsp:txXfrm>
    </dsp:sp>
    <dsp:sp modelId="{057171C2-1626-40ED-A2AF-AB1DB86C95E9}">
      <dsp:nvSpPr>
        <dsp:cNvPr id="0" name=""/>
        <dsp:cNvSpPr/>
      </dsp:nvSpPr>
      <dsp:spPr>
        <a:xfrm rot="21592353">
          <a:off x="4365953" y="566804"/>
          <a:ext cx="231962" cy="2841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4365953" y="623714"/>
        <a:ext cx="162373" cy="170498"/>
      </dsp:txXfrm>
    </dsp:sp>
    <dsp:sp modelId="{D561375E-4E7E-48DB-8643-B04F60CE96ED}">
      <dsp:nvSpPr>
        <dsp:cNvPr id="0" name=""/>
        <dsp:cNvSpPr/>
      </dsp:nvSpPr>
      <dsp:spPr>
        <a:xfrm>
          <a:off x="4694201" y="389160"/>
          <a:ext cx="1083171" cy="636097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b="1" kern="1200" smtClean="0"/>
            <a:t>Implement</a:t>
          </a:r>
          <a:endParaRPr lang="en-US" sz="1500" b="1" kern="1200" dirty="0"/>
        </a:p>
      </dsp:txBody>
      <dsp:txXfrm>
        <a:off x="4712832" y="407791"/>
        <a:ext cx="1045909" cy="598835"/>
      </dsp:txXfrm>
    </dsp:sp>
    <dsp:sp modelId="{A0358247-C240-4D92-94B0-1F58AF33A7D8}">
      <dsp:nvSpPr>
        <dsp:cNvPr id="0" name=""/>
        <dsp:cNvSpPr/>
      </dsp:nvSpPr>
      <dsp:spPr>
        <a:xfrm>
          <a:off x="5891955" y="565127"/>
          <a:ext cx="242914" cy="2841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5891955" y="621960"/>
        <a:ext cx="170040" cy="170498"/>
      </dsp:txXfrm>
    </dsp:sp>
    <dsp:sp modelId="{753E154B-2658-4EA1-A763-3C3059F26E03}">
      <dsp:nvSpPr>
        <dsp:cNvPr id="0" name=""/>
        <dsp:cNvSpPr/>
      </dsp:nvSpPr>
      <dsp:spPr>
        <a:xfrm>
          <a:off x="6235702" y="389160"/>
          <a:ext cx="1085382" cy="636097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b="1" kern="1200" dirty="0" smtClean="0"/>
            <a:t>Science</a:t>
          </a:r>
          <a:endParaRPr lang="en-US" sz="1500" b="1" kern="1200" dirty="0"/>
        </a:p>
      </dsp:txBody>
      <dsp:txXfrm>
        <a:off x="6254333" y="407791"/>
        <a:ext cx="1048120" cy="59883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19E60-3041-4629-9289-20BD1E5B1036}">
      <dsp:nvSpPr>
        <dsp:cNvPr id="0" name=""/>
        <dsp:cNvSpPr/>
      </dsp:nvSpPr>
      <dsp:spPr>
        <a:xfrm>
          <a:off x="20661" y="398745"/>
          <a:ext cx="6949836" cy="6306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b="1" i="0" kern="1200" smtClean="0"/>
            <a:t>Build</a:t>
          </a:r>
          <a:endParaRPr lang="en-US" sz="1500" b="1" i="0" kern="1200" dirty="0"/>
        </a:p>
      </dsp:txBody>
      <dsp:txXfrm>
        <a:off x="39132" y="417216"/>
        <a:ext cx="6912894" cy="593691"/>
      </dsp:txXfrm>
    </dsp:sp>
    <dsp:sp modelId="{057171C2-1626-40ED-A2AF-AB1DB86C95E9}">
      <dsp:nvSpPr>
        <dsp:cNvPr id="0" name=""/>
        <dsp:cNvSpPr/>
      </dsp:nvSpPr>
      <dsp:spPr>
        <a:xfrm rot="21594705">
          <a:off x="7079346" y="567018"/>
          <a:ext cx="230760" cy="2826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7079346" y="623609"/>
        <a:ext cx="161532" cy="169616"/>
      </dsp:txXfrm>
    </dsp:sp>
    <dsp:sp modelId="{D561375E-4E7E-48DB-8643-B04F60CE96ED}">
      <dsp:nvSpPr>
        <dsp:cNvPr id="0" name=""/>
        <dsp:cNvSpPr/>
      </dsp:nvSpPr>
      <dsp:spPr>
        <a:xfrm>
          <a:off x="7405893" y="390808"/>
          <a:ext cx="1077558" cy="632801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b="1" kern="1200" smtClean="0"/>
            <a:t>Implement</a:t>
          </a:r>
          <a:endParaRPr lang="en-US" sz="1500" b="1" kern="1200" dirty="0"/>
        </a:p>
      </dsp:txBody>
      <dsp:txXfrm>
        <a:off x="7424427" y="409342"/>
        <a:ext cx="1040490" cy="595733"/>
      </dsp:txXfrm>
    </dsp:sp>
    <dsp:sp modelId="{A0358247-C240-4D92-94B0-1F58AF33A7D8}">
      <dsp:nvSpPr>
        <dsp:cNvPr id="0" name=""/>
        <dsp:cNvSpPr/>
      </dsp:nvSpPr>
      <dsp:spPr>
        <a:xfrm>
          <a:off x="8597441" y="565863"/>
          <a:ext cx="241656" cy="2826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8597441" y="622401"/>
        <a:ext cx="169159" cy="169616"/>
      </dsp:txXfrm>
    </dsp:sp>
    <dsp:sp modelId="{753E154B-2658-4EA1-A763-3C3059F26E03}">
      <dsp:nvSpPr>
        <dsp:cNvPr id="0" name=""/>
        <dsp:cNvSpPr/>
      </dsp:nvSpPr>
      <dsp:spPr>
        <a:xfrm>
          <a:off x="8939407" y="390808"/>
          <a:ext cx="1079758" cy="632801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b="1" kern="1200" smtClean="0"/>
            <a:t>Science</a:t>
          </a:r>
          <a:endParaRPr lang="en-US" sz="1500" b="1" kern="1200" dirty="0"/>
        </a:p>
      </dsp:txBody>
      <dsp:txXfrm>
        <a:off x="8957941" y="409342"/>
        <a:ext cx="1042690" cy="5957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88BC1E-B1A8-4857-A190-774FDC97BEF7}" type="datetimeFigureOut">
              <a:rPr lang="en-US" smtClean="0"/>
              <a:t>4/22/2016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453E80-F2D9-4A4C-A014-237372DC2A1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342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53E80-F2D9-4A4C-A014-237372DC2A1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181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2" name="Shape 4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45087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1" name="Shape 50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00941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Shape 59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00" name="Shape 60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411154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53E80-F2D9-4A4C-A014-237372DC2A1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0173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95D23-0B3B-A84D-B506-50DD54C21F8D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9622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53E80-F2D9-4A4C-A014-237372DC2A1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273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53E80-F2D9-4A4C-A014-237372DC2A1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648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53E80-F2D9-4A4C-A014-237372DC2A1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099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53E80-F2D9-4A4C-A014-237372DC2A1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710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53E80-F2D9-4A4C-A014-237372DC2A1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30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53E80-F2D9-4A4C-A014-237372DC2A1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622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53E80-F2D9-4A4C-A014-237372DC2A1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330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53E80-F2D9-4A4C-A014-237372DC2A1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832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D5C6D-105D-4D3C-A0E6-EF5203DA5FAD}" type="datetimeFigureOut">
              <a:rPr lang="en-US" smtClean="0"/>
              <a:t>4/22/2016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6E161-0F0C-4484-9457-ADA49A0943D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9808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D5C6D-105D-4D3C-A0E6-EF5203DA5FAD}" type="datetimeFigureOut">
              <a:rPr lang="en-US" smtClean="0"/>
              <a:t>4/22/2016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6E161-0F0C-4484-9457-ADA49A0943D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959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D5C6D-105D-4D3C-A0E6-EF5203DA5FAD}" type="datetimeFigureOut">
              <a:rPr lang="en-US" smtClean="0"/>
              <a:t>4/22/2016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6E161-0F0C-4484-9457-ADA49A0943D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731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leteBlank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099927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T_TUS_Mar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Swoosh_Lower 1024_Transp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0047" y="643752"/>
            <a:ext cx="12149218" cy="462715"/>
          </a:xfrm>
          <a:prstGeom prst="rect">
            <a:avLst/>
          </a:prstGeom>
          <a:ln w="12700">
            <a:miter lim="400000"/>
          </a:ln>
        </p:spPr>
      </p:pic>
      <p:pic>
        <p:nvPicPr>
          <p:cNvPr id="91" name="Logo_3d_Gloss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60241" y="76141"/>
            <a:ext cx="797720" cy="821651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50000"/>
              </a:srgbClr>
            </a:outerShdw>
          </a:effectLst>
        </p:spPr>
      </p:pic>
      <p:sp>
        <p:nvSpPr>
          <p:cNvPr id="92" name="Shape 92"/>
          <p:cNvSpPr/>
          <p:nvPr/>
        </p:nvSpPr>
        <p:spPr>
          <a:xfrm>
            <a:off x="10048875" y="75709"/>
            <a:ext cx="1335943" cy="656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b">
            <a:spAutoFit/>
          </a:bodyPr>
          <a:lstStyle/>
          <a:p>
            <a:pPr>
              <a:defRPr sz="1800">
                <a:solidFill>
                  <a:srgbClr val="232323"/>
                </a:solidFill>
              </a:defRPr>
            </a:pPr>
            <a:r>
              <a:rPr sz="1266"/>
              <a:t>LBT User’s Meeting</a:t>
            </a:r>
          </a:p>
          <a:p>
            <a:pPr>
              <a:defRPr sz="1800">
                <a:solidFill>
                  <a:srgbClr val="232323"/>
                </a:solidFill>
              </a:defRPr>
            </a:pPr>
            <a:r>
              <a:rPr sz="1266"/>
              <a:t>23-25 March 2014</a:t>
            </a:r>
          </a:p>
          <a:p>
            <a:pPr>
              <a:defRPr sz="1800">
                <a:solidFill>
                  <a:srgbClr val="232323"/>
                </a:solidFill>
              </a:defRPr>
            </a:pPr>
            <a:r>
              <a:rPr sz="1266"/>
              <a:t>Tucson</a:t>
            </a:r>
          </a:p>
        </p:txBody>
      </p:sp>
      <p:sp>
        <p:nvSpPr>
          <p:cNvPr id="93" name="Shape 9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670550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D5C6D-105D-4D3C-A0E6-EF5203DA5FAD}" type="datetimeFigureOut">
              <a:rPr lang="en-US" smtClean="0"/>
              <a:t>4/22/2016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6E161-0F0C-4484-9457-ADA49A0943D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2902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D5C6D-105D-4D3C-A0E6-EF5203DA5FAD}" type="datetimeFigureOut">
              <a:rPr lang="en-US" smtClean="0"/>
              <a:t>4/22/2016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6E161-0F0C-4484-9457-ADA49A0943D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480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D5C6D-105D-4D3C-A0E6-EF5203DA5FAD}" type="datetimeFigureOut">
              <a:rPr lang="en-US" smtClean="0"/>
              <a:t>4/22/2016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6E161-0F0C-4484-9457-ADA49A0943D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580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D5C6D-105D-4D3C-A0E6-EF5203DA5FAD}" type="datetimeFigureOut">
              <a:rPr lang="en-US" smtClean="0"/>
              <a:t>4/22/2016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6E161-0F0C-4484-9457-ADA49A0943D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488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D5C6D-105D-4D3C-A0E6-EF5203DA5FAD}" type="datetimeFigureOut">
              <a:rPr lang="en-US" smtClean="0"/>
              <a:t>4/22/2016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6E161-0F0C-4484-9457-ADA49A0943D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645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D5C6D-105D-4D3C-A0E6-EF5203DA5FAD}" type="datetimeFigureOut">
              <a:rPr lang="en-US" smtClean="0"/>
              <a:t>4/22/2016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6E161-0F0C-4484-9457-ADA49A0943D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3179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D5C6D-105D-4D3C-A0E6-EF5203DA5FAD}" type="datetimeFigureOut">
              <a:rPr lang="en-US" smtClean="0"/>
              <a:t>4/22/2016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6E161-0F0C-4484-9457-ADA49A0943D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964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D5C6D-105D-4D3C-A0E6-EF5203DA5FAD}" type="datetimeFigureOut">
              <a:rPr lang="en-US" smtClean="0"/>
              <a:t>4/22/2016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6E161-0F0C-4484-9457-ADA49A0943D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178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D5C6D-105D-4D3C-A0E6-EF5203DA5FAD}" type="datetimeFigureOut">
              <a:rPr lang="en-US" smtClean="0"/>
              <a:t>4/22/2016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6E161-0F0C-4484-9457-ADA49A0943D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058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wmf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wmf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wmf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43.png"/><Relationship Id="rId11" Type="http://schemas.openxmlformats.org/officeDocument/2006/relationships/image" Target="../media/image4.wmf"/><Relationship Id="rId5" Type="http://schemas.openxmlformats.org/officeDocument/2006/relationships/image" Target="../media/image42.png"/><Relationship Id="rId10" Type="http://schemas.openxmlformats.org/officeDocument/2006/relationships/image" Target="../media/image47.jpe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1.png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4.wmf"/><Relationship Id="rId4" Type="http://schemas.openxmlformats.org/officeDocument/2006/relationships/image" Target="../media/image48.jpeg"/><Relationship Id="rId9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wmf"/><Relationship Id="rId5" Type="http://schemas.openxmlformats.org/officeDocument/2006/relationships/image" Target="../media/image57.png"/><Relationship Id="rId4" Type="http://schemas.openxmlformats.org/officeDocument/2006/relationships/image" Target="../media/image5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mov"/><Relationship Id="rId1" Type="http://schemas.openxmlformats.org/officeDocument/2006/relationships/video" Target="NULL" TargetMode="External"/><Relationship Id="rId5" Type="http://schemas.openxmlformats.org/officeDocument/2006/relationships/image" Target="../media/image4.wmf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wmf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4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microsoft.com/office/2007/relationships/hdphoto" Target="../media/hdphoto1.wdp"/><Relationship Id="rId11" Type="http://schemas.openxmlformats.org/officeDocument/2006/relationships/image" Target="../media/image4.wmf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emf"/><Relationship Id="rId5" Type="http://schemas.openxmlformats.org/officeDocument/2006/relationships/image" Target="../media/image4.wmf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26" Type="http://schemas.openxmlformats.org/officeDocument/2006/relationships/image" Target="../media/image27.jpeg"/><Relationship Id="rId3" Type="http://schemas.openxmlformats.org/officeDocument/2006/relationships/diagramData" Target="../diagrams/data1.xml"/><Relationship Id="rId21" Type="http://schemas.openxmlformats.org/officeDocument/2006/relationships/diagramColors" Target="../diagrams/colors4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5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24" Type="http://schemas.openxmlformats.org/officeDocument/2006/relationships/image" Target="../media/image25.png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23" Type="http://schemas.openxmlformats.org/officeDocument/2006/relationships/image" Target="../media/image24.png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Relationship Id="rId27" Type="http://schemas.openxmlformats.org/officeDocument/2006/relationships/image" Target="../media/image4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diagramData" Target="../diagrams/data7.xml"/><Relationship Id="rId18" Type="http://schemas.openxmlformats.org/officeDocument/2006/relationships/diagramData" Target="../diagrams/data8.xml"/><Relationship Id="rId26" Type="http://schemas.openxmlformats.org/officeDocument/2006/relationships/image" Target="../media/image27.jpeg"/><Relationship Id="rId3" Type="http://schemas.openxmlformats.org/officeDocument/2006/relationships/diagramData" Target="../diagrams/data5.xml"/><Relationship Id="rId21" Type="http://schemas.openxmlformats.org/officeDocument/2006/relationships/diagramColors" Target="../diagrams/colors8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17" Type="http://schemas.microsoft.com/office/2007/relationships/diagramDrawing" Target="../diagrams/drawing7.xml"/><Relationship Id="rId25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6" Type="http://schemas.openxmlformats.org/officeDocument/2006/relationships/diagramColors" Target="../diagrams/colors7.xml"/><Relationship Id="rId20" Type="http://schemas.openxmlformats.org/officeDocument/2006/relationships/diagramQuickStyle" Target="../diagrams/quickStyl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24" Type="http://schemas.openxmlformats.org/officeDocument/2006/relationships/image" Target="../media/image25.png"/><Relationship Id="rId5" Type="http://schemas.openxmlformats.org/officeDocument/2006/relationships/diagramQuickStyle" Target="../diagrams/quickStyle5.xml"/><Relationship Id="rId15" Type="http://schemas.openxmlformats.org/officeDocument/2006/relationships/diagramQuickStyle" Target="../diagrams/quickStyle7.xml"/><Relationship Id="rId23" Type="http://schemas.openxmlformats.org/officeDocument/2006/relationships/image" Target="../media/image24.png"/><Relationship Id="rId28" Type="http://schemas.openxmlformats.org/officeDocument/2006/relationships/image" Target="../media/image28.png"/><Relationship Id="rId10" Type="http://schemas.openxmlformats.org/officeDocument/2006/relationships/diagramQuickStyle" Target="../diagrams/quickStyle6.xml"/><Relationship Id="rId19" Type="http://schemas.openxmlformats.org/officeDocument/2006/relationships/diagramLayout" Target="../diagrams/layout8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Relationship Id="rId14" Type="http://schemas.openxmlformats.org/officeDocument/2006/relationships/diagramLayout" Target="../diagrams/layout7.xml"/><Relationship Id="rId22" Type="http://schemas.microsoft.com/office/2007/relationships/diagramDrawing" Target="../diagrams/drawing8.xml"/><Relationship Id="rId27" Type="http://schemas.openxmlformats.org/officeDocument/2006/relationships/image" Target="../media/image4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wmf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LN_LBT_Tilted_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49362" y="1429555"/>
            <a:ext cx="5296930" cy="3972698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7" descr="LN_Logo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701" y="25634"/>
            <a:ext cx="1080000" cy="14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675" y="5918295"/>
            <a:ext cx="1080000" cy="855000"/>
          </a:xfrm>
          <a:prstGeom prst="rect">
            <a:avLst/>
          </a:prstGeom>
        </p:spPr>
      </p:pic>
      <p:pic>
        <p:nvPicPr>
          <p:cNvPr id="8" name="Immagine 7" descr="C:\Users\caprio\Desktop\logo_circolare_png\logo_circolare_oa_padova.fw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002" y="5244091"/>
            <a:ext cx="1799590" cy="179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://www.mpia.de/IRSPACE/Tycho_release/tycho1572/logo_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241" y="5405295"/>
            <a:ext cx="1368000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tangolo 8"/>
          <p:cNvSpPr/>
          <p:nvPr/>
        </p:nvSpPr>
        <p:spPr>
          <a:xfrm>
            <a:off x="1188290" y="25634"/>
            <a:ext cx="104295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LINC-NIRVANA on </a:t>
            </a:r>
            <a:r>
              <a:rPr lang="it-IT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its</a:t>
            </a:r>
            <a:r>
              <a:rPr lang="it-IT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way to the </a:t>
            </a:r>
            <a:r>
              <a:rPr lang="it-IT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sky</a:t>
            </a:r>
            <a:endParaRPr lang="it-IT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415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7" name="Group 467"/>
          <p:cNvGrpSpPr/>
          <p:nvPr/>
        </p:nvGrpSpPr>
        <p:grpSpPr>
          <a:xfrm>
            <a:off x="2667000" y="0"/>
            <a:ext cx="6858000" cy="6858000"/>
            <a:chOff x="0" y="0"/>
            <a:chExt cx="9753600" cy="9753600"/>
          </a:xfrm>
        </p:grpSpPr>
        <p:pic>
          <p:nvPicPr>
            <p:cNvPr id="465" name="dropped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753600" cy="9753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6" name="Shape 466"/>
            <p:cNvSpPr/>
            <p:nvPr/>
          </p:nvSpPr>
          <p:spPr>
            <a:xfrm>
              <a:off x="6349763" y="9327727"/>
              <a:ext cx="3141602" cy="4258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numCol="1" anchor="b">
              <a:spAutoFit/>
            </a:bodyPr>
            <a:lstStyle>
              <a:lvl1pPr algn="r">
                <a:defRPr sz="2100" i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77"/>
                <a:t>Gemini -GeMS First Light</a:t>
              </a:r>
            </a:p>
          </p:txBody>
        </p:sp>
      </p:grpSp>
      <p:pic>
        <p:nvPicPr>
          <p:cNvPr id="468" name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24126" y="1178719"/>
            <a:ext cx="4572000" cy="457200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grpSp>
        <p:nvGrpSpPr>
          <p:cNvPr id="473" name="Group 473"/>
          <p:cNvGrpSpPr/>
          <p:nvPr/>
        </p:nvGrpSpPr>
        <p:grpSpPr>
          <a:xfrm>
            <a:off x="8482581" y="1142692"/>
            <a:ext cx="266933" cy="4581548"/>
            <a:chOff x="134313" y="0"/>
            <a:chExt cx="379637" cy="6515978"/>
          </a:xfrm>
        </p:grpSpPr>
        <p:sp>
          <p:nvSpPr>
            <p:cNvPr id="470" name="Shape 470"/>
            <p:cNvSpPr/>
            <p:nvPr/>
          </p:nvSpPr>
          <p:spPr>
            <a:xfrm rot="16200000">
              <a:off x="20914" y="3068170"/>
              <a:ext cx="606435" cy="379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numCol="1" anchor="b">
              <a:spAutoFit/>
            </a:bodyPr>
            <a:lstStyle/>
            <a:p>
              <a:r>
                <a:rPr sz="1266" dirty="0"/>
                <a:t>10.5”</a:t>
              </a:r>
            </a:p>
          </p:txBody>
        </p:sp>
        <p:sp>
          <p:nvSpPr>
            <p:cNvPr id="471" name="Shape 471"/>
            <p:cNvSpPr/>
            <p:nvPr/>
          </p:nvSpPr>
          <p:spPr>
            <a:xfrm flipH="1">
              <a:off x="321464" y="0"/>
              <a:ext cx="1" cy="2654739"/>
            </a:xfrm>
            <a:prstGeom prst="line">
              <a:avLst/>
            </a:prstGeom>
            <a:noFill/>
            <a:ln w="50800" cap="flat">
              <a:solidFill>
                <a:schemeClr val="tx1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321457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844"/>
            </a:p>
          </p:txBody>
        </p:sp>
        <p:sp>
          <p:nvSpPr>
            <p:cNvPr id="472" name="Shape 472"/>
            <p:cNvSpPr/>
            <p:nvPr/>
          </p:nvSpPr>
          <p:spPr>
            <a:xfrm flipV="1">
              <a:off x="334163" y="3861238"/>
              <a:ext cx="1" cy="2654740"/>
            </a:xfrm>
            <a:prstGeom prst="line">
              <a:avLst/>
            </a:prstGeom>
            <a:noFill/>
            <a:ln w="50800" cap="flat">
              <a:solidFill>
                <a:schemeClr val="tx1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321457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844"/>
            </a:p>
          </p:txBody>
        </p:sp>
      </p:grpSp>
      <p:grpSp>
        <p:nvGrpSpPr>
          <p:cNvPr id="477" name="Group 477"/>
          <p:cNvGrpSpPr/>
          <p:nvPr/>
        </p:nvGrpSpPr>
        <p:grpSpPr>
          <a:xfrm>
            <a:off x="9558962" y="-205"/>
            <a:ext cx="441468" cy="6859214"/>
            <a:chOff x="10201" y="0"/>
            <a:chExt cx="627863" cy="9755324"/>
          </a:xfrm>
          <a:solidFill>
            <a:schemeClr val="bg1">
              <a:tint val="95000"/>
              <a:satMod val="170000"/>
            </a:schemeClr>
          </a:solidFill>
        </p:grpSpPr>
        <p:sp>
          <p:nvSpPr>
            <p:cNvPr id="474" name="Shape 474"/>
            <p:cNvSpPr/>
            <p:nvPr/>
          </p:nvSpPr>
          <p:spPr>
            <a:xfrm rot="16200000">
              <a:off x="-39500" y="4570101"/>
              <a:ext cx="727266" cy="62786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numCol="1" anchor="b">
              <a:spAutoFit/>
            </a:bodyPr>
            <a:lstStyle>
              <a:lvl1pPr algn="ctr"/>
            </a:lstStyle>
            <a:p>
              <a:r>
                <a:rPr sz="2400" dirty="0"/>
                <a:t>41”</a:t>
              </a:r>
            </a:p>
          </p:txBody>
        </p:sp>
        <p:sp>
          <p:nvSpPr>
            <p:cNvPr id="475" name="Shape 475"/>
            <p:cNvSpPr/>
            <p:nvPr/>
          </p:nvSpPr>
          <p:spPr>
            <a:xfrm flipH="1">
              <a:off x="321464" y="0"/>
              <a:ext cx="1" cy="4280630"/>
            </a:xfrm>
            <a:prstGeom prst="line">
              <a:avLst/>
            </a:prstGeom>
            <a:grpFill/>
            <a:ln w="50800" cap="flat">
              <a:solidFill>
                <a:schemeClr val="tx1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321457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844"/>
            </a:p>
          </p:txBody>
        </p:sp>
        <p:sp>
          <p:nvSpPr>
            <p:cNvPr id="476" name="Shape 476"/>
            <p:cNvSpPr/>
            <p:nvPr/>
          </p:nvSpPr>
          <p:spPr>
            <a:xfrm flipV="1">
              <a:off x="334164" y="5487128"/>
              <a:ext cx="1" cy="4268196"/>
            </a:xfrm>
            <a:prstGeom prst="line">
              <a:avLst/>
            </a:prstGeom>
            <a:grpFill/>
            <a:ln w="50800" cap="flat">
              <a:solidFill>
                <a:schemeClr val="tx1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321457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844"/>
            </a:p>
          </p:txBody>
        </p:sp>
      </p:grpSp>
      <p:sp>
        <p:nvSpPr>
          <p:cNvPr id="478" name="Shape 478"/>
          <p:cNvSpPr/>
          <p:nvPr/>
        </p:nvSpPr>
        <p:spPr>
          <a:xfrm>
            <a:off x="3810000" y="911786"/>
            <a:ext cx="376065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b">
            <a:spAutoFit/>
          </a:bodyPr>
          <a:lstStyle/>
          <a:p>
            <a:r>
              <a:rPr sz="1266"/>
              <a:t>Now</a:t>
            </a:r>
          </a:p>
        </p:txBody>
      </p:sp>
      <p:sp>
        <p:nvSpPr>
          <p:cNvPr id="479" name="Shape 479"/>
          <p:cNvSpPr/>
          <p:nvPr/>
        </p:nvSpPr>
        <p:spPr>
          <a:xfrm>
            <a:off x="2747367" y="62508"/>
            <a:ext cx="2018109" cy="535781"/>
          </a:xfrm>
          <a:prstGeom prst="rect">
            <a:avLst/>
          </a:prstGeom>
          <a:solidFill>
            <a:srgbClr val="FFFFFF">
              <a:alpha val="80000"/>
            </a:srgbClr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r>
              <a:rPr sz="2400" dirty="0"/>
              <a:t>41” Upgrade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116360" y="6488668"/>
            <a:ext cx="2419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/>
              <a:t>Courtesy</a:t>
            </a:r>
            <a:r>
              <a:rPr lang="it-IT" b="1" dirty="0" smtClean="0"/>
              <a:t> of Tom </a:t>
            </a:r>
            <a:r>
              <a:rPr lang="it-IT" b="1" dirty="0" err="1" smtClean="0"/>
              <a:t>Herbst</a:t>
            </a:r>
            <a:endParaRPr lang="en-US" b="1" dirty="0"/>
          </a:p>
        </p:txBody>
      </p:sp>
      <p:pic>
        <p:nvPicPr>
          <p:cNvPr id="19" name="Picture 7" descr="LN_Logo.wm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701" y="25634"/>
            <a:ext cx="1080000" cy="14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594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25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000" fill="hold"/>
                                        <p:tgtEl>
                                          <p:spTgt spid="468"/>
                                        </p:tgtEl>
                                      </p:cBhvr>
                                      <p:by x="37000" y="3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xit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2" dur="500" fill="hold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9" presetClass="exit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6" dur="500" fill="hold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10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9" presetClass="entr" fill="hold" grpId="0" nodeType="afterEffect">
                                  <p:stCondLst>
                                    <p:cond delay="7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75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450"/>
                            </p:stCondLst>
                            <p:childTnLst>
                              <p:par>
                                <p:cTn id="3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25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7" grpId="0" animBg="1" advAuto="0"/>
      <p:bldP spid="468" grpId="0" animBg="1" advAuto="0"/>
      <p:bldP spid="468" grpId="1" animBg="1" advAuto="0"/>
      <p:bldP spid="473" grpId="0" animBg="1" advAuto="0"/>
      <p:bldP spid="473" grpId="1" animBg="1" advAuto="0"/>
      <p:bldP spid="477" grpId="0" advAuto="0"/>
      <p:bldP spid="478" grpId="0" animBg="1" advAuto="0"/>
      <p:bldP spid="478" grpId="1" animBg="1" advAuto="0"/>
      <p:bldP spid="479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ems_4kArray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7" name="Group 487"/>
          <p:cNvGrpSpPr/>
          <p:nvPr/>
        </p:nvGrpSpPr>
        <p:grpSpPr>
          <a:xfrm>
            <a:off x="2667000" y="0"/>
            <a:ext cx="6858000" cy="6858000"/>
            <a:chOff x="0" y="0"/>
            <a:chExt cx="9753600" cy="9753600"/>
          </a:xfrm>
        </p:grpSpPr>
        <p:pic>
          <p:nvPicPr>
            <p:cNvPr id="485" name="droppedImage.tif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9753600" cy="9753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86" name="Shape 486"/>
            <p:cNvSpPr/>
            <p:nvPr/>
          </p:nvSpPr>
          <p:spPr>
            <a:xfrm>
              <a:off x="3657600" y="3657600"/>
              <a:ext cx="2438400" cy="2438400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</a:defRPr>
              </a:pPr>
              <a:endParaRPr sz="1266"/>
            </a:p>
          </p:txBody>
        </p:sp>
      </p:grpSp>
      <p:grpSp>
        <p:nvGrpSpPr>
          <p:cNvPr id="491" name="Group 491"/>
          <p:cNvGrpSpPr/>
          <p:nvPr/>
        </p:nvGrpSpPr>
        <p:grpSpPr>
          <a:xfrm>
            <a:off x="9777808" y="-205"/>
            <a:ext cx="8930" cy="6859214"/>
            <a:chOff x="321464" y="0"/>
            <a:chExt cx="12701" cy="9755324"/>
          </a:xfrm>
        </p:grpSpPr>
        <p:sp>
          <p:nvSpPr>
            <p:cNvPr id="489" name="Shape 489"/>
            <p:cNvSpPr/>
            <p:nvPr/>
          </p:nvSpPr>
          <p:spPr>
            <a:xfrm flipH="1">
              <a:off x="321464" y="0"/>
              <a:ext cx="1" cy="4280630"/>
            </a:xfrm>
            <a:prstGeom prst="line">
              <a:avLst/>
            </a:prstGeom>
            <a:noFill/>
            <a:ln w="50800" cap="flat">
              <a:solidFill>
                <a:srgbClr val="60606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321457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844"/>
            </a:p>
          </p:txBody>
        </p:sp>
        <p:sp>
          <p:nvSpPr>
            <p:cNvPr id="490" name="Shape 490"/>
            <p:cNvSpPr/>
            <p:nvPr/>
          </p:nvSpPr>
          <p:spPr>
            <a:xfrm flipV="1">
              <a:off x="334164" y="5487128"/>
              <a:ext cx="1" cy="4268196"/>
            </a:xfrm>
            <a:prstGeom prst="line">
              <a:avLst/>
            </a:prstGeom>
            <a:noFill/>
            <a:ln w="50800" cap="flat">
              <a:solidFill>
                <a:srgbClr val="60606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321457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844"/>
            </a:p>
          </p:txBody>
        </p:sp>
      </p:grpSp>
      <p:grpSp>
        <p:nvGrpSpPr>
          <p:cNvPr id="495" name="Group 495"/>
          <p:cNvGrpSpPr/>
          <p:nvPr/>
        </p:nvGrpSpPr>
        <p:grpSpPr>
          <a:xfrm>
            <a:off x="9587852" y="0"/>
            <a:ext cx="379912" cy="6859213"/>
            <a:chOff x="51288" y="0"/>
            <a:chExt cx="540318" cy="9755324"/>
          </a:xfrm>
        </p:grpSpPr>
        <p:sp>
          <p:nvSpPr>
            <p:cNvPr id="492" name="Shape 492"/>
            <p:cNvSpPr/>
            <p:nvPr/>
          </p:nvSpPr>
          <p:spPr>
            <a:xfrm rot="16200000">
              <a:off x="9110" y="4591859"/>
              <a:ext cx="624674" cy="5403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numCol="1" anchor="b">
              <a:spAutoFit/>
            </a:bodyPr>
            <a:lstStyle>
              <a:lvl1pPr algn="ctr"/>
            </a:lstStyle>
            <a:p>
              <a:r>
                <a:rPr sz="2000" dirty="0"/>
                <a:t>82”</a:t>
              </a:r>
            </a:p>
          </p:txBody>
        </p:sp>
        <p:sp>
          <p:nvSpPr>
            <p:cNvPr id="493" name="Shape 493"/>
            <p:cNvSpPr/>
            <p:nvPr/>
          </p:nvSpPr>
          <p:spPr>
            <a:xfrm flipH="1">
              <a:off x="321464" y="0"/>
              <a:ext cx="1" cy="4280630"/>
            </a:xfrm>
            <a:prstGeom prst="line">
              <a:avLst/>
            </a:prstGeom>
            <a:noFill/>
            <a:ln w="50800" cap="flat">
              <a:solidFill>
                <a:schemeClr val="tx1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321457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844"/>
            </a:p>
          </p:txBody>
        </p:sp>
        <p:sp>
          <p:nvSpPr>
            <p:cNvPr id="494" name="Shape 494"/>
            <p:cNvSpPr/>
            <p:nvPr/>
          </p:nvSpPr>
          <p:spPr>
            <a:xfrm flipV="1">
              <a:off x="334164" y="5487128"/>
              <a:ext cx="1" cy="4268196"/>
            </a:xfrm>
            <a:prstGeom prst="line">
              <a:avLst/>
            </a:prstGeom>
            <a:noFill/>
            <a:ln w="50800" cap="flat">
              <a:solidFill>
                <a:schemeClr val="tx1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321457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844"/>
            </a:p>
          </p:txBody>
        </p:sp>
      </p:grpSp>
      <p:sp>
        <p:nvSpPr>
          <p:cNvPr id="496" name="Shape 496"/>
          <p:cNvSpPr/>
          <p:nvPr/>
        </p:nvSpPr>
        <p:spPr>
          <a:xfrm>
            <a:off x="2747367" y="62508"/>
            <a:ext cx="2018109" cy="535781"/>
          </a:xfrm>
          <a:prstGeom prst="rect">
            <a:avLst/>
          </a:prstGeom>
          <a:solidFill>
            <a:srgbClr val="FFFFFF">
              <a:alpha val="80000"/>
            </a:srgbClr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r>
              <a:rPr sz="1266"/>
              <a:t>41” Upgrade</a:t>
            </a:r>
          </a:p>
        </p:txBody>
      </p:sp>
      <p:sp>
        <p:nvSpPr>
          <p:cNvPr id="497" name="Shape 497"/>
          <p:cNvSpPr/>
          <p:nvPr/>
        </p:nvSpPr>
        <p:spPr>
          <a:xfrm>
            <a:off x="2747367" y="62508"/>
            <a:ext cx="2018109" cy="535781"/>
          </a:xfrm>
          <a:prstGeom prst="rect">
            <a:avLst/>
          </a:prstGeom>
          <a:solidFill>
            <a:srgbClr val="FFFFFF">
              <a:alpha val="80000"/>
            </a:srgbClr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r>
              <a:rPr sz="2000" dirty="0"/>
              <a:t>82” Upgrade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116360" y="6488668"/>
            <a:ext cx="2419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/>
              <a:t>Courtesy</a:t>
            </a:r>
            <a:r>
              <a:rPr lang="it-IT" b="1" dirty="0" smtClean="0"/>
              <a:t> of Tom </a:t>
            </a:r>
            <a:r>
              <a:rPr lang="it-IT" b="1" dirty="0" err="1" smtClean="0"/>
              <a:t>Herbst</a:t>
            </a:r>
            <a:endParaRPr lang="en-US" b="1" dirty="0"/>
          </a:p>
        </p:txBody>
      </p:sp>
      <p:pic>
        <p:nvPicPr>
          <p:cNvPr id="19" name="Picture 7" descr="LN_Logo.wm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701" y="25634"/>
            <a:ext cx="1080000" cy="14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33529212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8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9" presetClass="exit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9" dur="500" fill="hold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9" presetClass="exit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3" dur="500" fill="hold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10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25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75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4" grpId="0" animBg="1" advAuto="0"/>
      <p:bldP spid="487" grpId="0" animBg="1" advAuto="0"/>
      <p:bldP spid="491" grpId="0" animBg="1" advAuto="0"/>
      <p:bldP spid="495" grpId="0" animBg="1" advAuto="0"/>
      <p:bldP spid="496" grpId="0" animBg="1" advAuto="0"/>
      <p:bldP spid="497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Shape 584"/>
          <p:cNvSpPr>
            <a:spLocks noGrp="1"/>
          </p:cNvSpPr>
          <p:nvPr>
            <p:ph type="title" idx="4294967295"/>
          </p:nvPr>
        </p:nvSpPr>
        <p:spPr>
          <a:xfrm>
            <a:off x="21701" y="529074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sz="2800" b="1" dirty="0"/>
              <a:t>Preliminary Work</a:t>
            </a:r>
            <a:r>
              <a:rPr b="1" dirty="0"/>
              <a:t>…</a:t>
            </a:r>
          </a:p>
        </p:txBody>
      </p:sp>
      <p:sp>
        <p:nvSpPr>
          <p:cNvPr id="585" name="Shape 585"/>
          <p:cNvSpPr/>
          <p:nvPr/>
        </p:nvSpPr>
        <p:spPr>
          <a:xfrm>
            <a:off x="1961637" y="919572"/>
            <a:ext cx="2603470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b">
            <a:spAutoFit/>
          </a:bodyPr>
          <a:lstStyle>
            <a:lvl1pPr>
              <a:defRPr sz="2400"/>
            </a:lvl1pPr>
          </a:lstStyle>
          <a:p>
            <a:r>
              <a:rPr sz="1687" dirty="0"/>
              <a:t>(D. </a:t>
            </a:r>
            <a:r>
              <a:rPr sz="1687" dirty="0" err="1"/>
              <a:t>Greggio</a:t>
            </a:r>
            <a:r>
              <a:rPr sz="1687" dirty="0"/>
              <a:t> &amp; P. </a:t>
            </a:r>
            <a:r>
              <a:rPr sz="1687" dirty="0" err="1"/>
              <a:t>Bizenberger</a:t>
            </a:r>
            <a:r>
              <a:rPr sz="1687" dirty="0"/>
              <a:t>)</a:t>
            </a:r>
          </a:p>
        </p:txBody>
      </p:sp>
      <p:pic>
        <p:nvPicPr>
          <p:cNvPr id="586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61637" y="1267420"/>
            <a:ext cx="7161609" cy="263425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587" name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45614" y="2463998"/>
            <a:ext cx="7170539" cy="183951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588" name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20661" y="2865835"/>
            <a:ext cx="7161609" cy="208061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589" name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086778" y="3392686"/>
            <a:ext cx="7170539" cy="322361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590" name="dropped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827782" y="1143000"/>
            <a:ext cx="4261217" cy="5598914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grpSp>
        <p:nvGrpSpPr>
          <p:cNvPr id="4" name="Gruppo 3"/>
          <p:cNvGrpSpPr/>
          <p:nvPr/>
        </p:nvGrpSpPr>
        <p:grpSpPr>
          <a:xfrm>
            <a:off x="3125291" y="2072677"/>
            <a:ext cx="6136997" cy="3295714"/>
            <a:chOff x="2887940" y="1903490"/>
            <a:chExt cx="6136997" cy="3295714"/>
          </a:xfrm>
        </p:grpSpPr>
        <p:sp>
          <p:nvSpPr>
            <p:cNvPr id="2" name="Rettangolo arrotondato 1"/>
            <p:cNvSpPr/>
            <p:nvPr/>
          </p:nvSpPr>
          <p:spPr>
            <a:xfrm>
              <a:off x="2887940" y="1903490"/>
              <a:ext cx="6136997" cy="329571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CasellaDiTesto 2"/>
            <p:cNvSpPr txBox="1"/>
            <p:nvPr/>
          </p:nvSpPr>
          <p:spPr>
            <a:xfrm>
              <a:off x="3378404" y="2199882"/>
              <a:ext cx="5456943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 err="1" smtClean="0">
                  <a:latin typeface="Calisto MT" panose="02040603050505030304" pitchFamily="18" charset="0"/>
                </a:rPr>
                <a:t>All</a:t>
              </a:r>
              <a:r>
                <a:rPr lang="it-IT" sz="2400" dirty="0" smtClean="0">
                  <a:latin typeface="Calisto MT" panose="02040603050505030304" pitchFamily="18" charset="0"/>
                </a:rPr>
                <a:t> </a:t>
              </a:r>
              <a:r>
                <a:rPr lang="it-IT" sz="2400" dirty="0" err="1" smtClean="0">
                  <a:latin typeface="Calisto MT" panose="02040603050505030304" pitchFamily="18" charset="0"/>
                </a:rPr>
                <a:t>designs</a:t>
              </a:r>
              <a:r>
                <a:rPr lang="it-IT" sz="2400" dirty="0" smtClean="0">
                  <a:latin typeface="Calisto MT" panose="02040603050505030304" pitchFamily="18" charset="0"/>
                </a:rPr>
                <a:t>:</a:t>
              </a:r>
            </a:p>
            <a:p>
              <a:endParaRPr lang="it-IT" sz="2400" dirty="0">
                <a:latin typeface="Calisto MT" panose="02040603050505030304" pitchFamily="18" charset="0"/>
              </a:endParaRPr>
            </a:p>
            <a:p>
              <a:pPr marL="800100" lvl="1" indent="-342900">
                <a:buFont typeface="Wingdings" panose="05000000000000000000" pitchFamily="2" charset="2"/>
                <a:buChar char="Ø"/>
              </a:pPr>
              <a:r>
                <a:rPr lang="it-IT" sz="2400" dirty="0" smtClean="0">
                  <a:latin typeface="Calisto MT" panose="02040603050505030304" pitchFamily="18" charset="0"/>
                </a:rPr>
                <a:t>Are </a:t>
              </a:r>
              <a:r>
                <a:rPr lang="it-IT" sz="2400" dirty="0" err="1" smtClean="0">
                  <a:latin typeface="Calisto MT" panose="02040603050505030304" pitchFamily="18" charset="0"/>
                </a:rPr>
                <a:t>diffraction</a:t>
              </a:r>
              <a:r>
                <a:rPr lang="it-IT" sz="2400" dirty="0" smtClean="0">
                  <a:latin typeface="Calisto MT" panose="02040603050505030304" pitchFamily="18" charset="0"/>
                </a:rPr>
                <a:t> </a:t>
              </a:r>
              <a:r>
                <a:rPr lang="it-IT" sz="2400" dirty="0" err="1" smtClean="0">
                  <a:latin typeface="Calisto MT" panose="02040603050505030304" pitchFamily="18" charset="0"/>
                </a:rPr>
                <a:t>limited</a:t>
              </a:r>
              <a:r>
                <a:rPr lang="it-IT" sz="2400" dirty="0" smtClean="0">
                  <a:latin typeface="Calisto MT" panose="02040603050505030304" pitchFamily="18" charset="0"/>
                </a:rPr>
                <a:t> 1 – 2.5 </a:t>
              </a:r>
              <a:r>
                <a:rPr lang="el-GR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it-IT" sz="2400" dirty="0" smtClean="0">
                  <a:latin typeface="Calisto MT" panose="02040603050505030304" pitchFamily="18" charset="0"/>
                  <a:cs typeface="Arial" panose="020B0604020202020204" pitchFamily="34" charset="0"/>
                </a:rPr>
                <a:t>m.</a:t>
              </a:r>
            </a:p>
            <a:p>
              <a:pPr marL="800100" lvl="1" indent="-342900">
                <a:buFont typeface="Wingdings" panose="05000000000000000000" pitchFamily="2" charset="2"/>
                <a:buChar char="Ø"/>
              </a:pPr>
              <a:r>
                <a:rPr lang="it-IT" sz="2400" dirty="0" err="1" smtClean="0">
                  <a:latin typeface="Calisto MT" panose="02040603050505030304" pitchFamily="18" charset="0"/>
                  <a:cs typeface="Arial" panose="020B0604020202020204" pitchFamily="34" charset="0"/>
                </a:rPr>
                <a:t>Cost</a:t>
              </a:r>
              <a:r>
                <a:rPr lang="it-IT" sz="2400" dirty="0" smtClean="0">
                  <a:latin typeface="Calisto MT" panose="02040603050505030304" pitchFamily="18" charset="0"/>
                  <a:cs typeface="Arial" panose="020B0604020202020204" pitchFamily="34" charset="0"/>
                </a:rPr>
                <a:t> </a:t>
              </a:r>
              <a:r>
                <a:rPr lang="it-IT" sz="2400" dirty="0" err="1" smtClean="0">
                  <a:latin typeface="Calisto MT" panose="02040603050505030304" pitchFamily="18" charset="0"/>
                  <a:cs typeface="Arial" panose="020B0604020202020204" pitchFamily="34" charset="0"/>
                </a:rPr>
                <a:t>ca</a:t>
              </a:r>
              <a:r>
                <a:rPr lang="it-IT" sz="2400" dirty="0" smtClean="0">
                  <a:latin typeface="Calisto MT" panose="02040603050505030304" pitchFamily="18" charset="0"/>
                  <a:cs typeface="Arial" panose="020B0604020202020204" pitchFamily="34" charset="0"/>
                </a:rPr>
                <a:t>. 500 k€.</a:t>
              </a:r>
            </a:p>
            <a:p>
              <a:pPr marL="800100" lvl="1" indent="-342900">
                <a:buFont typeface="Wingdings" panose="05000000000000000000" pitchFamily="2" charset="2"/>
                <a:buChar char="Ø"/>
              </a:pPr>
              <a:r>
                <a:rPr lang="it-IT" sz="2400" dirty="0" err="1" smtClean="0">
                  <a:latin typeface="Calisto MT" panose="02040603050505030304" pitchFamily="18" charset="0"/>
                  <a:cs typeface="Arial" panose="020B0604020202020204" pitchFamily="34" charset="0"/>
                </a:rPr>
                <a:t>Fit</a:t>
              </a:r>
              <a:r>
                <a:rPr lang="it-IT" sz="2400" dirty="0" smtClean="0">
                  <a:latin typeface="Calisto MT" panose="02040603050505030304" pitchFamily="18" charset="0"/>
                  <a:cs typeface="Arial" panose="020B0604020202020204" pitchFamily="34" charset="0"/>
                </a:rPr>
                <a:t> </a:t>
              </a:r>
              <a:r>
                <a:rPr lang="it-IT" sz="2400" dirty="0" err="1" smtClean="0">
                  <a:latin typeface="Calisto MT" panose="02040603050505030304" pitchFamily="18" charset="0"/>
                  <a:cs typeface="Arial" panose="020B0604020202020204" pitchFamily="34" charset="0"/>
                </a:rPr>
                <a:t>within</a:t>
              </a:r>
              <a:r>
                <a:rPr lang="it-IT" sz="2400" dirty="0" smtClean="0">
                  <a:latin typeface="Calisto MT" panose="02040603050505030304" pitchFamily="18" charset="0"/>
                  <a:cs typeface="Arial" panose="020B0604020202020204" pitchFamily="34" charset="0"/>
                </a:rPr>
                <a:t> </a:t>
              </a:r>
              <a:r>
                <a:rPr lang="it-IT" sz="2400" dirty="0" err="1" smtClean="0">
                  <a:latin typeface="Calisto MT" panose="02040603050505030304" pitchFamily="18" charset="0"/>
                  <a:cs typeface="Arial" panose="020B0604020202020204" pitchFamily="34" charset="0"/>
                </a:rPr>
                <a:t>existing</a:t>
              </a:r>
              <a:r>
                <a:rPr lang="it-IT" sz="2400" dirty="0" smtClean="0">
                  <a:latin typeface="Calisto MT" panose="02040603050505030304" pitchFamily="18" charset="0"/>
                  <a:cs typeface="Arial" panose="020B0604020202020204" pitchFamily="34" charset="0"/>
                </a:rPr>
                <a:t> </a:t>
              </a:r>
              <a:r>
                <a:rPr lang="it-IT" sz="2400" dirty="0" err="1" smtClean="0">
                  <a:latin typeface="Calisto MT" panose="02040603050505030304" pitchFamily="18" charset="0"/>
                  <a:cs typeface="Arial" panose="020B0604020202020204" pitchFamily="34" charset="0"/>
                </a:rPr>
                <a:t>cryostat</a:t>
              </a:r>
              <a:r>
                <a:rPr lang="it-IT" sz="2400" dirty="0" smtClean="0">
                  <a:latin typeface="Calisto MT" panose="02040603050505030304" pitchFamily="18" charset="0"/>
                  <a:cs typeface="Arial" panose="020B0604020202020204" pitchFamily="34" charset="0"/>
                </a:rPr>
                <a:t>.</a:t>
              </a:r>
              <a:endParaRPr lang="en-US" sz="2400" dirty="0">
                <a:latin typeface="Calisto MT" panose="02040603050505030304" pitchFamily="18" charset="0"/>
              </a:endParaRPr>
            </a:p>
          </p:txBody>
        </p:sp>
      </p:grpSp>
      <p:pic>
        <p:nvPicPr>
          <p:cNvPr id="20" name="Picture 7" descr="LN_Logo.wm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701" y="25634"/>
            <a:ext cx="1080000" cy="14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1651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9" presetClass="entr" fill="hold" grpId="0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75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9" presetClass="entr" fill="hold" grpId="0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75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9" presetClass="entr" fill="hold" grpId="0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9" presetClass="entr" fill="hold" grpId="0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75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6" grpId="0" animBg="1" advAuto="0"/>
      <p:bldP spid="587" grpId="0" animBg="1" advAuto="0"/>
      <p:bldP spid="588" grpId="0" animBg="1" advAuto="0"/>
      <p:bldP spid="589" grpId="0" animBg="1" advAuto="0"/>
      <p:bldP spid="590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44"/>
          <p:cNvGraphicFramePr/>
          <p:nvPr>
            <p:extLst>
              <p:ext uri="{D42A27DB-BD31-4B8C-83A1-F6EECF244321}">
                <p14:modId xmlns:p14="http://schemas.microsoft.com/office/powerpoint/2010/main" val="4041527377"/>
              </p:ext>
            </p:extLst>
          </p:nvPr>
        </p:nvGraphicFramePr>
        <p:xfrm>
          <a:off x="2292207" y="135926"/>
          <a:ext cx="9759750" cy="658361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419388"/>
                <a:gridCol w="7340362"/>
              </a:tblGrid>
              <a:tr h="543386">
                <a:tc>
                  <a:txBody>
                    <a:bodyPr/>
                    <a:lstStyle/>
                    <a:p>
                      <a:pPr marR="457200" defTabSz="457200">
                        <a:defRPr sz="1800"/>
                      </a:pPr>
                      <a:r>
                        <a:rPr b="1" dirty="0"/>
                        <a:t>Item</a:t>
                      </a:r>
                      <a:endParaRPr b="1" dirty="0"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4767" marR="44767" marT="44767" marB="4476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457200" algn="l" defTabSz="457200">
                        <a:defRPr sz="1800"/>
                      </a:pPr>
                      <a:r>
                        <a:rPr b="1" dirty="0"/>
                        <a:t>Value / Comment</a:t>
                      </a:r>
                      <a:endParaRPr b="1" dirty="0"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4767" marR="44767" marT="44767" marB="4476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4039">
                <a:tc>
                  <a:txBody>
                    <a:bodyPr/>
                    <a:lstStyle/>
                    <a:p>
                      <a:pPr marR="457200" defTabSz="457200">
                        <a:defRPr sz="1800"/>
                      </a:pPr>
                      <a:r>
                        <a:rPr b="1" dirty="0"/>
                        <a:t>Mode</a:t>
                      </a:r>
                      <a:endParaRPr b="1" dirty="0"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4767" marR="44767" marT="44767" marB="4476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457200" algn="l" defTabSz="457200">
                        <a:defRPr sz="1800"/>
                      </a:pPr>
                      <a:r>
                        <a:rPr dirty="0"/>
                        <a:t>Multi-Conjugate Adaptive Optics Near-IR imaging</a:t>
                      </a:r>
                      <a:endParaRPr dirty="0"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4767" marR="44767" marT="44767" marB="4476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6989">
                <a:tc>
                  <a:txBody>
                    <a:bodyPr/>
                    <a:lstStyle/>
                    <a:p>
                      <a:pPr marR="457200" defTabSz="457200">
                        <a:defRPr sz="1800"/>
                      </a:pPr>
                      <a:r>
                        <a:rPr b="1" dirty="0"/>
                        <a:t>Wavelength</a:t>
                      </a:r>
                      <a:endParaRPr b="1" dirty="0"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4767" marR="44767" marT="44767" marB="4476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457200" algn="l" defTabSz="457200">
                        <a:defRPr sz="1800"/>
                      </a:pPr>
                      <a:r>
                        <a:rPr dirty="0"/>
                        <a:t>1.1 – 2.4 µm; broad and narrow band filters</a:t>
                      </a:r>
                      <a:endParaRPr dirty="0"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4767" marR="44767" marT="44767" marB="4476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5990">
                <a:tc>
                  <a:txBody>
                    <a:bodyPr/>
                    <a:lstStyle/>
                    <a:p>
                      <a:pPr marR="457200" defTabSz="457200">
                        <a:defRPr sz="1800"/>
                      </a:pPr>
                      <a:r>
                        <a:rPr lang="it-IT" b="1" dirty="0" err="1" smtClean="0"/>
                        <a:t>Plate</a:t>
                      </a:r>
                      <a:r>
                        <a:rPr b="1" dirty="0" smtClean="0"/>
                        <a:t> </a:t>
                      </a:r>
                      <a:r>
                        <a:rPr b="1" dirty="0"/>
                        <a:t>Scale</a:t>
                      </a:r>
                      <a:endParaRPr b="1" dirty="0"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4767" marR="44767" marT="44767" marB="4476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457200" algn="l" defTabSz="457200">
                        <a:defRPr sz="1800"/>
                      </a:pPr>
                      <a:r>
                        <a:rPr dirty="0"/>
                        <a:t>5.11 mas per </a:t>
                      </a:r>
                      <a:r>
                        <a:rPr dirty="0" smtClean="0"/>
                        <a:t>pixel</a:t>
                      </a:r>
                      <a:r>
                        <a:rPr lang="it-IT" dirty="0" smtClean="0"/>
                        <a:t> </a:t>
                      </a:r>
                      <a:r>
                        <a:rPr lang="it-IT" dirty="0" smtClean="0">
                          <a:solidFill>
                            <a:srgbClr val="92D050"/>
                          </a:solidFill>
                        </a:rPr>
                        <a:t>(20 mas/pixel)</a:t>
                      </a:r>
                      <a:endParaRPr dirty="0">
                        <a:solidFill>
                          <a:srgbClr val="92D050"/>
                        </a:solidFill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4767" marR="44767" marT="44767" marB="4476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4382">
                <a:tc>
                  <a:txBody>
                    <a:bodyPr/>
                    <a:lstStyle/>
                    <a:p>
                      <a:pPr marR="457200" defTabSz="457200">
                        <a:defRPr sz="1800"/>
                      </a:pPr>
                      <a:r>
                        <a:rPr lang="it-IT" b="1" dirty="0" err="1" smtClean="0"/>
                        <a:t>Spatial</a:t>
                      </a:r>
                      <a:r>
                        <a:rPr lang="it-IT" b="1" dirty="0" smtClean="0"/>
                        <a:t> </a:t>
                      </a:r>
                      <a:r>
                        <a:rPr lang="it-IT" b="1" dirty="0" err="1" smtClean="0"/>
                        <a:t>Resolution</a:t>
                      </a:r>
                      <a:endParaRPr b="1" dirty="0"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4767" marR="44767" marT="44767" marB="4476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457200" algn="l" defTabSz="457200">
                        <a:defRPr sz="1800"/>
                      </a:pPr>
                      <a:r>
                        <a:rPr dirty="0"/>
                        <a:t>30 mas – J Band  
41 mas – H </a:t>
                      </a:r>
                      <a:r>
                        <a:rPr dirty="0" smtClean="0"/>
                        <a:t>Band</a:t>
                      </a:r>
                      <a:r>
                        <a:rPr lang="it-IT" dirty="0" smtClean="0"/>
                        <a:t>            </a:t>
                      </a:r>
                      <a:r>
                        <a:rPr lang="en-US" dirty="0" smtClean="0"/>
                        <a:t>(FWHM of diffraction-limited peak)</a:t>
                      </a:r>
                      <a:r>
                        <a:rPr dirty="0"/>
                        <a:t>
53 mas – K Band</a:t>
                      </a:r>
                      <a:endParaRPr dirty="0"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4767" marR="44767" marT="44767" marB="4476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4588">
                <a:tc>
                  <a:txBody>
                    <a:bodyPr/>
                    <a:lstStyle/>
                    <a:p>
                      <a:pPr marR="457200" defTabSz="457200">
                        <a:defRPr sz="1800"/>
                      </a:pPr>
                      <a:r>
                        <a:rPr b="1" dirty="0"/>
                        <a:t>Field of View</a:t>
                      </a:r>
                      <a:endParaRPr b="1" dirty="0"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4767" marR="44767" marT="44767" marB="4476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457200" algn="l" defTabSz="457200">
                        <a:defRPr sz="1800"/>
                      </a:pPr>
                      <a:r>
                        <a:rPr dirty="0"/>
                        <a:t>10.5”  (110 square </a:t>
                      </a:r>
                      <a:r>
                        <a:rPr dirty="0" err="1"/>
                        <a:t>arcsec</a:t>
                      </a:r>
                      <a:r>
                        <a:rPr dirty="0"/>
                        <a:t>) </a:t>
                      </a:r>
                      <a:r>
                        <a:rPr lang="it-IT" dirty="0" smtClean="0"/>
                        <a:t>   </a:t>
                      </a:r>
                      <a:r>
                        <a:rPr lang="it-IT" dirty="0" smtClean="0">
                          <a:solidFill>
                            <a:srgbClr val="92D050"/>
                          </a:solidFill>
                          <a:effectLst/>
                        </a:rPr>
                        <a:t>(Wide </a:t>
                      </a:r>
                      <a:r>
                        <a:rPr lang="it-IT" dirty="0" err="1" smtClean="0">
                          <a:solidFill>
                            <a:srgbClr val="92D050"/>
                          </a:solidFill>
                          <a:effectLst/>
                        </a:rPr>
                        <a:t>field</a:t>
                      </a:r>
                      <a:r>
                        <a:rPr lang="it-IT" dirty="0" smtClean="0">
                          <a:solidFill>
                            <a:srgbClr val="92D050"/>
                          </a:solidFill>
                          <a:effectLst/>
                        </a:rPr>
                        <a:t> </a:t>
                      </a:r>
                      <a:r>
                        <a:rPr lang="it-IT" dirty="0" err="1" smtClean="0">
                          <a:solidFill>
                            <a:srgbClr val="92D050"/>
                          </a:solidFill>
                          <a:effectLst/>
                        </a:rPr>
                        <a:t>optics</a:t>
                      </a:r>
                      <a:r>
                        <a:rPr lang="it-IT" dirty="0" smtClean="0">
                          <a:solidFill>
                            <a:srgbClr val="92D050"/>
                          </a:solidFill>
                          <a:effectLst/>
                        </a:rPr>
                        <a:t> </a:t>
                      </a:r>
                      <a:r>
                        <a:rPr lang="it-IT" dirty="0" err="1" smtClean="0">
                          <a:solidFill>
                            <a:srgbClr val="92D050"/>
                          </a:solidFill>
                          <a:effectLst/>
                        </a:rPr>
                        <a:t>give</a:t>
                      </a:r>
                      <a:r>
                        <a:rPr lang="it-IT" dirty="0" smtClean="0">
                          <a:solidFill>
                            <a:srgbClr val="92D050"/>
                          </a:solidFill>
                          <a:effectLst/>
                        </a:rPr>
                        <a:t> 41’’ </a:t>
                      </a:r>
                      <a:r>
                        <a:rPr lang="it-IT" dirty="0" err="1" smtClean="0">
                          <a:solidFill>
                            <a:srgbClr val="92D050"/>
                          </a:solidFill>
                          <a:effectLst/>
                        </a:rPr>
                        <a:t>square</a:t>
                      </a:r>
                      <a:r>
                        <a:rPr lang="it-IT" baseline="0" dirty="0" smtClean="0">
                          <a:solidFill>
                            <a:srgbClr val="92D050"/>
                          </a:solidFill>
                          <a:effectLst/>
                        </a:rPr>
                        <a:t> with a 2k detector and 82’’ </a:t>
                      </a:r>
                      <a:r>
                        <a:rPr lang="it-IT" baseline="0" dirty="0" err="1" smtClean="0">
                          <a:solidFill>
                            <a:srgbClr val="92D050"/>
                          </a:solidFill>
                          <a:effectLst/>
                        </a:rPr>
                        <a:t>square</a:t>
                      </a:r>
                      <a:r>
                        <a:rPr lang="it-IT" baseline="0" dirty="0" smtClean="0">
                          <a:solidFill>
                            <a:srgbClr val="92D050"/>
                          </a:solidFill>
                          <a:effectLst/>
                        </a:rPr>
                        <a:t> with a 82’’ detector).</a:t>
                      </a:r>
                      <a:endParaRPr dirty="0">
                        <a:solidFill>
                          <a:srgbClr val="92D050"/>
                        </a:solidFill>
                        <a:effectLst/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4767" marR="44767" marT="44767" marB="4476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4588">
                <a:tc>
                  <a:txBody>
                    <a:bodyPr/>
                    <a:lstStyle/>
                    <a:p>
                      <a:pPr marR="457200" defTabSz="457200">
                        <a:defRPr sz="1800"/>
                      </a:pPr>
                      <a:r>
                        <a:rPr b="1" dirty="0"/>
                        <a:t>Adaptive Optics</a:t>
                      </a:r>
                      <a:endParaRPr b="1" dirty="0"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4767" marR="44767" marT="44767" marB="4476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457200" algn="l" defTabSz="457200">
                        <a:defRPr sz="1800"/>
                      </a:pPr>
                      <a:r>
                        <a:rPr/>
                        <a:t>2-layer, multi-conjugate with 12 NGS for GLAO and 8 NGS for high-layer AO. The deformable mirrors have 672 (ground) and 349 (high) actuators</a:t>
                      </a:r>
                      <a:endParaRPr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4767" marR="44767" marT="44767" marB="4476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1475">
                <a:tc>
                  <a:txBody>
                    <a:bodyPr/>
                    <a:lstStyle/>
                    <a:p>
                      <a:pPr marR="457200" defTabSz="457200">
                        <a:defRPr sz="1800"/>
                      </a:pPr>
                      <a:r>
                        <a:rPr b="1" dirty="0" err="1"/>
                        <a:t>Strehl</a:t>
                      </a:r>
                      <a:r>
                        <a:rPr b="1" dirty="0"/>
                        <a:t> Ratio</a:t>
                      </a:r>
                      <a:endParaRPr b="1" dirty="0"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4767" marR="44767" marT="44767" marB="4476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457200" algn="l" defTabSz="457200">
                        <a:defRPr sz="1800"/>
                      </a:pPr>
                      <a:r>
                        <a:rPr dirty="0"/>
                        <a:t>J-band 20%     </a:t>
                      </a:r>
                      <a:r>
                        <a:rPr dirty="0" smtClean="0"/>
                        <a:t>  </a:t>
                      </a:r>
                      <a:r>
                        <a:rPr dirty="0"/>
                        <a:t>
H-band 40%      </a:t>
                      </a:r>
                      <a:r>
                        <a:rPr lang="it-IT" dirty="0" smtClean="0"/>
                        <a:t>                   </a:t>
                      </a:r>
                      <a:r>
                        <a:rPr dirty="0" smtClean="0"/>
                        <a:t> </a:t>
                      </a:r>
                      <a:r>
                        <a:rPr lang="en-US" dirty="0" smtClean="0"/>
                        <a:t>(based on simulations)</a:t>
                      </a:r>
                      <a:r>
                        <a:rPr dirty="0"/>
                        <a:t>
K-band 60%</a:t>
                      </a:r>
                      <a:endParaRPr dirty="0"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4767" marR="44767" marT="44767" marB="4476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4237">
                <a:tc>
                  <a:txBody>
                    <a:bodyPr/>
                    <a:lstStyle/>
                    <a:p>
                      <a:pPr marR="457200" defTabSz="457200">
                        <a:defRPr sz="1800"/>
                      </a:pPr>
                      <a:r>
                        <a:rPr b="1" dirty="0"/>
                        <a:t>Sky coverage</a:t>
                      </a:r>
                      <a:endParaRPr b="1" dirty="0"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4767" marR="44767" marT="44767" marB="4476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457200" algn="l" defTabSz="457200">
                        <a:defRPr sz="1800"/>
                      </a:pPr>
                      <a:r>
                        <a:rPr dirty="0"/>
                        <a:t>Galactic plane 99%
North Galactic Pole 48%</a:t>
                      </a:r>
                      <a:endParaRPr dirty="0"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4767" marR="44767" marT="44767" marB="4476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ThumbsUp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81438" y="2511854"/>
            <a:ext cx="560656" cy="68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ThumbsUp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81438" y="5160319"/>
            <a:ext cx="560656" cy="68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ThumbsUp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81438" y="6035537"/>
            <a:ext cx="560656" cy="68400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CasellaDiTesto 8"/>
          <p:cNvSpPr txBox="1"/>
          <p:nvPr/>
        </p:nvSpPr>
        <p:spPr>
          <a:xfrm>
            <a:off x="131486" y="1670241"/>
            <a:ext cx="1679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Lean MCAO</a:t>
            </a:r>
            <a:endParaRPr lang="en-US" sz="2400" b="1" dirty="0"/>
          </a:p>
        </p:txBody>
      </p:sp>
      <p:pic>
        <p:nvPicPr>
          <p:cNvPr id="10" name="ThumbsUp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81438" y="3494086"/>
            <a:ext cx="560656" cy="684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ttangolo 1"/>
          <p:cNvSpPr/>
          <p:nvPr/>
        </p:nvSpPr>
        <p:spPr>
          <a:xfrm>
            <a:off x="309067" y="2253034"/>
            <a:ext cx="13240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smtClean="0">
                <a:solidFill>
                  <a:srgbClr val="92D050"/>
                </a:solidFill>
              </a:rPr>
              <a:t>Upgrade</a:t>
            </a:r>
            <a:r>
              <a:rPr lang="it-IT" dirty="0" smtClean="0">
                <a:solidFill>
                  <a:srgbClr val="92D050"/>
                </a:solidFill>
              </a:rPr>
              <a:t> </a:t>
            </a:r>
            <a:endParaRPr lang="en-US" dirty="0"/>
          </a:p>
        </p:txBody>
      </p:sp>
      <p:pic>
        <p:nvPicPr>
          <p:cNvPr id="11" name="Picture 7" descr="LN_Logo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701" y="25634"/>
            <a:ext cx="1080000" cy="14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7128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loseLoop150modes_0.1gain_23June2015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811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7732" y="1069374"/>
            <a:ext cx="10353675" cy="3416300"/>
          </a:xfr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" t="2394" b="6323"/>
          <a:stretch/>
        </p:blipFill>
        <p:spPr>
          <a:xfrm>
            <a:off x="2900363" y="4630380"/>
            <a:ext cx="7254890" cy="1795463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 rot="16200000">
            <a:off x="1218167" y="5349445"/>
            <a:ext cx="24015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i="1" dirty="0" err="1" smtClean="0">
                <a:latin typeface="+mn-lt"/>
              </a:rPr>
              <a:t>Residual</a:t>
            </a:r>
            <a:r>
              <a:rPr lang="it-IT" sz="1400" b="1" i="1" dirty="0" smtClean="0">
                <a:latin typeface="+mn-lt"/>
              </a:rPr>
              <a:t> WF RMS </a:t>
            </a:r>
            <a:r>
              <a:rPr lang="it-IT" sz="1400" b="1" i="1" dirty="0" err="1" smtClean="0">
                <a:latin typeface="+mn-lt"/>
              </a:rPr>
              <a:t>Error</a:t>
            </a:r>
            <a:r>
              <a:rPr lang="it-IT" sz="1400" b="1" i="1" dirty="0" smtClean="0">
                <a:latin typeface="+mn-lt"/>
              </a:rPr>
              <a:t> (nm)</a:t>
            </a:r>
            <a:endParaRPr lang="it-IT" sz="1400" b="1" i="1" dirty="0">
              <a:latin typeface="+mn-lt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5970071" y="6550223"/>
            <a:ext cx="788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i="1" dirty="0" smtClean="0">
                <a:latin typeface="+mn-lt"/>
              </a:rPr>
              <a:t>Time (s)</a:t>
            </a:r>
            <a:endParaRPr lang="it-IT" sz="1400" b="1" i="1" dirty="0">
              <a:latin typeface="+mn-lt"/>
            </a:endParaRPr>
          </a:p>
        </p:txBody>
      </p:sp>
      <p:cxnSp>
        <p:nvCxnSpPr>
          <p:cNvPr id="4" name="Connettore 1 3"/>
          <p:cNvCxnSpPr/>
          <p:nvPr/>
        </p:nvCxnSpPr>
        <p:spPr>
          <a:xfrm flipV="1">
            <a:off x="2900363" y="6192480"/>
            <a:ext cx="80963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 flipV="1">
            <a:off x="2900363" y="5959118"/>
            <a:ext cx="80963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 flipV="1">
            <a:off x="2900363" y="5725756"/>
            <a:ext cx="80963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 flipV="1">
            <a:off x="2900363" y="5528111"/>
            <a:ext cx="80963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ttore 1 14"/>
          <p:cNvCxnSpPr/>
          <p:nvPr/>
        </p:nvCxnSpPr>
        <p:spPr>
          <a:xfrm flipV="1">
            <a:off x="2902744" y="5303407"/>
            <a:ext cx="80963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nettore 1 15"/>
          <p:cNvCxnSpPr/>
          <p:nvPr/>
        </p:nvCxnSpPr>
        <p:spPr>
          <a:xfrm flipV="1">
            <a:off x="2900362" y="5089743"/>
            <a:ext cx="80963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 flipV="1">
            <a:off x="2900361" y="4851940"/>
            <a:ext cx="80963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2599082" y="6259161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b="1" i="1" dirty="0" smtClean="0"/>
              <a:t>50</a:t>
            </a:r>
            <a:endParaRPr lang="en-US" sz="1050" b="1" i="1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2530152" y="6065522"/>
            <a:ext cx="4106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b="1" i="1" dirty="0" smtClean="0"/>
              <a:t>100</a:t>
            </a:r>
            <a:endParaRPr lang="en-US" sz="1050" b="1" i="1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2530152" y="5828034"/>
            <a:ext cx="4106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b="1" i="1" dirty="0" smtClean="0"/>
              <a:t>150</a:t>
            </a:r>
            <a:endParaRPr lang="en-US" sz="1050" b="1" i="1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2530152" y="5603330"/>
            <a:ext cx="4106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b="1" i="1" dirty="0" smtClean="0"/>
              <a:t>200</a:t>
            </a:r>
            <a:endParaRPr lang="en-US" sz="1050" b="1" i="1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2530152" y="5400148"/>
            <a:ext cx="4106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b="1" i="1" dirty="0" smtClean="0"/>
              <a:t>250</a:t>
            </a:r>
            <a:endParaRPr lang="en-US" sz="1050" b="1" i="1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2521974" y="5179267"/>
            <a:ext cx="4106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b="1" i="1" dirty="0" smtClean="0"/>
              <a:t>300</a:t>
            </a:r>
            <a:endParaRPr lang="en-US" sz="1050" b="1" i="1" dirty="0"/>
          </a:p>
        </p:txBody>
      </p:sp>
      <p:sp>
        <p:nvSpPr>
          <p:cNvPr id="24" name="CasellaDiTesto 23"/>
          <p:cNvSpPr txBox="1"/>
          <p:nvPr/>
        </p:nvSpPr>
        <p:spPr>
          <a:xfrm>
            <a:off x="2523576" y="4968173"/>
            <a:ext cx="4106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b="1" i="1" dirty="0" smtClean="0"/>
              <a:t>350</a:t>
            </a:r>
            <a:endParaRPr lang="en-US" sz="1050" b="1" i="1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2520499" y="4723476"/>
            <a:ext cx="4106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b="1" i="1" dirty="0" smtClean="0"/>
              <a:t>400</a:t>
            </a:r>
            <a:endParaRPr lang="en-US" sz="1050" b="1" i="1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2530152" y="4502464"/>
            <a:ext cx="4106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b="1" i="1" dirty="0" smtClean="0"/>
              <a:t>450</a:t>
            </a:r>
            <a:endParaRPr lang="en-US" sz="1050" b="1" i="1" dirty="0"/>
          </a:p>
        </p:txBody>
      </p:sp>
      <p:cxnSp>
        <p:nvCxnSpPr>
          <p:cNvPr id="28" name="Connettore 1 27"/>
          <p:cNvCxnSpPr/>
          <p:nvPr/>
        </p:nvCxnSpPr>
        <p:spPr>
          <a:xfrm flipH="1" flipV="1">
            <a:off x="4143375" y="6319438"/>
            <a:ext cx="1" cy="705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 flipH="1" flipV="1">
            <a:off x="2931189" y="6330327"/>
            <a:ext cx="1" cy="705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nettore 1 30"/>
          <p:cNvCxnSpPr/>
          <p:nvPr/>
        </p:nvCxnSpPr>
        <p:spPr>
          <a:xfrm flipH="1" flipV="1">
            <a:off x="5405438" y="6319438"/>
            <a:ext cx="1" cy="705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Connettore 1 31"/>
          <p:cNvCxnSpPr/>
          <p:nvPr/>
        </p:nvCxnSpPr>
        <p:spPr>
          <a:xfrm flipH="1" flipV="1">
            <a:off x="6772276" y="6319438"/>
            <a:ext cx="1" cy="705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nettore 1 32"/>
          <p:cNvCxnSpPr/>
          <p:nvPr/>
        </p:nvCxnSpPr>
        <p:spPr>
          <a:xfrm flipH="1" flipV="1">
            <a:off x="8139113" y="6333404"/>
            <a:ext cx="1" cy="705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nettore 1 33"/>
          <p:cNvCxnSpPr/>
          <p:nvPr/>
        </p:nvCxnSpPr>
        <p:spPr>
          <a:xfrm flipH="1" flipV="1">
            <a:off x="9505951" y="6330327"/>
            <a:ext cx="1" cy="705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CasellaDiTesto 34"/>
          <p:cNvSpPr txBox="1"/>
          <p:nvPr/>
        </p:nvSpPr>
        <p:spPr>
          <a:xfrm>
            <a:off x="2791302" y="6421477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i="1" dirty="0" smtClean="0"/>
              <a:t>0</a:t>
            </a:r>
            <a:endParaRPr lang="en-US" sz="1000" b="1" i="1" dirty="0"/>
          </a:p>
        </p:txBody>
      </p:sp>
      <p:sp>
        <p:nvSpPr>
          <p:cNvPr id="36" name="CasellaDiTesto 35"/>
          <p:cNvSpPr txBox="1"/>
          <p:nvPr/>
        </p:nvSpPr>
        <p:spPr>
          <a:xfrm>
            <a:off x="4015776" y="6414290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i="1" dirty="0" smtClean="0"/>
              <a:t>5</a:t>
            </a:r>
            <a:endParaRPr lang="en-US" sz="1000" b="1" i="1" dirty="0"/>
          </a:p>
        </p:txBody>
      </p:sp>
      <p:sp>
        <p:nvSpPr>
          <p:cNvPr id="37" name="CasellaDiTesto 36"/>
          <p:cNvSpPr txBox="1"/>
          <p:nvPr/>
        </p:nvSpPr>
        <p:spPr>
          <a:xfrm>
            <a:off x="5242573" y="6421476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i="1" dirty="0" smtClean="0"/>
              <a:t>10</a:t>
            </a:r>
            <a:endParaRPr lang="en-US" sz="1000" b="1" i="1" dirty="0"/>
          </a:p>
        </p:txBody>
      </p:sp>
      <p:sp>
        <p:nvSpPr>
          <p:cNvPr id="38" name="CasellaDiTesto 37"/>
          <p:cNvSpPr txBox="1"/>
          <p:nvPr/>
        </p:nvSpPr>
        <p:spPr>
          <a:xfrm>
            <a:off x="6609411" y="6430648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i="1" dirty="0" smtClean="0"/>
              <a:t>15</a:t>
            </a:r>
            <a:endParaRPr lang="en-US" sz="1000" b="1" i="1" dirty="0"/>
          </a:p>
        </p:txBody>
      </p:sp>
      <p:sp>
        <p:nvSpPr>
          <p:cNvPr id="39" name="CasellaDiTesto 38"/>
          <p:cNvSpPr txBox="1"/>
          <p:nvPr/>
        </p:nvSpPr>
        <p:spPr>
          <a:xfrm>
            <a:off x="7976248" y="6416120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i="1" dirty="0" smtClean="0"/>
              <a:t>20</a:t>
            </a:r>
            <a:endParaRPr lang="en-US" sz="1000" b="1" i="1" dirty="0"/>
          </a:p>
        </p:txBody>
      </p:sp>
      <p:sp>
        <p:nvSpPr>
          <p:cNvPr id="40" name="CasellaDiTesto 39"/>
          <p:cNvSpPr txBox="1"/>
          <p:nvPr/>
        </p:nvSpPr>
        <p:spPr>
          <a:xfrm>
            <a:off x="9343086" y="6420982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i="1" dirty="0" smtClean="0"/>
              <a:t>25</a:t>
            </a:r>
            <a:endParaRPr lang="en-US" sz="1000" b="1" i="1" dirty="0"/>
          </a:p>
        </p:txBody>
      </p:sp>
      <p:pic>
        <p:nvPicPr>
          <p:cNvPr id="41" name="Picture 7" descr="LN_Logo.wm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701" y="25634"/>
            <a:ext cx="1080000" cy="14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6791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3437651"/>
              </p:ext>
            </p:extLst>
          </p:nvPr>
        </p:nvGraphicFramePr>
        <p:xfrm>
          <a:off x="1666874" y="157691"/>
          <a:ext cx="9553575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0715"/>
                <a:gridCol w="1910715"/>
                <a:gridCol w="1910715"/>
                <a:gridCol w="1910715"/>
                <a:gridCol w="191071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Departure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Arrival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Mode of </a:t>
                      </a:r>
                      <a:r>
                        <a:rPr lang="it-IT" dirty="0" err="1" smtClean="0"/>
                        <a:t>transport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Distance</a:t>
                      </a:r>
                      <a:r>
                        <a:rPr lang="it-IT" dirty="0" smtClean="0"/>
                        <a:t> [km]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Time [d]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MPIA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Neckarsteinach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Lowboy</a:t>
                      </a:r>
                      <a:r>
                        <a:rPr lang="it-IT" dirty="0" smtClean="0"/>
                        <a:t> Trailer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&lt;1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Neckarsteinach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Bremerhaven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Riverboat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700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Bremerhaven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Los Angeles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Cargo </a:t>
                      </a:r>
                      <a:r>
                        <a:rPr lang="it-IT" dirty="0" err="1" smtClean="0"/>
                        <a:t>ship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15120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Los Angeles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LBT </a:t>
                      </a:r>
                      <a:r>
                        <a:rPr lang="it-IT" dirty="0" err="1" smtClean="0"/>
                        <a:t>basecamp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 smtClean="0"/>
                        <a:t>Lowboy</a:t>
                      </a:r>
                      <a:r>
                        <a:rPr lang="it-IT" dirty="0" smtClean="0"/>
                        <a:t> Trailer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970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LBT </a:t>
                      </a:r>
                      <a:r>
                        <a:rPr lang="it-IT" dirty="0" err="1" smtClean="0"/>
                        <a:t>basecamp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LBT summit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 smtClean="0"/>
                        <a:t>Lowboy</a:t>
                      </a:r>
                      <a:r>
                        <a:rPr lang="it-IT" dirty="0" smtClean="0"/>
                        <a:t> Trailer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&lt;1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/>
                        <a:t>TOTAL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16850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50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LoadOnTruckSeq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579811" y="3152775"/>
            <a:ext cx="4849814" cy="3705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magine 3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1432072">
            <a:off x="3424871" y="3265788"/>
            <a:ext cx="4713421" cy="3457287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5" name="Immagine 4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61627">
            <a:off x="3419628" y="3257393"/>
            <a:ext cx="4531042" cy="3355791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6" name="Immagine 5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21448951">
            <a:off x="3547686" y="3245074"/>
            <a:ext cx="4274928" cy="3280966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7" name="Immagine 6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40242">
            <a:off x="3371480" y="3187251"/>
            <a:ext cx="4583302" cy="3636270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8" name="Immagine 7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21375218">
            <a:off x="3366526" y="3176618"/>
            <a:ext cx="4830110" cy="3736814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9" name="ByeBye_HD.jp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381511">
            <a:off x="3398749" y="3372212"/>
            <a:ext cx="4460831" cy="334562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7" descr="LN_Logo.wmf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701" y="25634"/>
            <a:ext cx="1080000" cy="14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900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5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"/>
                            </p:stCondLst>
                            <p:childTnLst>
                              <p:par>
                                <p:cTn id="4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5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3" grpId="0" animBg="1" advAuto="0"/>
      <p:bldP spid="4" grpId="0" animBg="1" advAuto="0"/>
      <p:bldP spid="5" grpId="0" animBg="1" advAuto="0"/>
      <p:bldP spid="6" grpId="0" animBg="1" advAuto="0"/>
      <p:bldP spid="7" grpId="0" animBg="1" advAuto="0"/>
      <p:bldP spid="8" grpId="0" animBg="1" advAuto="0"/>
      <p:bldP spid="9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TS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Track_D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453562" y="1857375"/>
            <a:ext cx="151805" cy="428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Track_Atlantic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399359" y="1821656"/>
            <a:ext cx="5197078" cy="3339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Track_Pacific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916906" y="3464719"/>
            <a:ext cx="2544961" cy="1884164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Shape 225"/>
          <p:cNvSpPr/>
          <p:nvPr/>
        </p:nvSpPr>
        <p:spPr>
          <a:xfrm>
            <a:off x="4381500" y="5080992"/>
            <a:ext cx="142875" cy="142875"/>
          </a:xfrm>
          <a:prstGeom prst="ellipse">
            <a:avLst/>
          </a:prstGeom>
          <a:solidFill>
            <a:srgbClr val="FF4013"/>
          </a:solidFill>
          <a:ln w="25400">
            <a:miter lim="400000"/>
          </a:ln>
        </p:spPr>
        <p:txBody>
          <a:bodyPr lIns="35719" tIns="35719" rIns="35719" bIns="35719" anchor="ctr"/>
          <a:lstStyle/>
          <a:p>
            <a:pPr algn="ctr">
              <a:defRPr>
                <a:solidFill>
                  <a:srgbClr val="000000"/>
                </a:solidFill>
              </a:defRPr>
            </a:pPr>
            <a:endParaRPr sz="1266"/>
          </a:p>
        </p:txBody>
      </p:sp>
      <p:sp>
        <p:nvSpPr>
          <p:cNvPr id="226" name="Shape 226"/>
          <p:cNvSpPr/>
          <p:nvPr/>
        </p:nvSpPr>
        <p:spPr>
          <a:xfrm>
            <a:off x="1845469" y="3393281"/>
            <a:ext cx="142875" cy="142875"/>
          </a:xfrm>
          <a:prstGeom prst="ellipse">
            <a:avLst/>
          </a:prstGeom>
          <a:solidFill>
            <a:srgbClr val="FF4013"/>
          </a:solidFill>
          <a:ln w="25400">
            <a:miter lim="400000"/>
          </a:ln>
        </p:spPr>
        <p:txBody>
          <a:bodyPr lIns="35719" tIns="35719" rIns="35719" bIns="35719" anchor="ctr"/>
          <a:lstStyle/>
          <a:p>
            <a:pPr algn="ctr">
              <a:defRPr>
                <a:solidFill>
                  <a:srgbClr val="000000"/>
                </a:solidFill>
              </a:defRPr>
            </a:pPr>
            <a:endParaRPr sz="1266"/>
          </a:p>
        </p:txBody>
      </p:sp>
      <p:pic>
        <p:nvPicPr>
          <p:cNvPr id="228" name="droppedImag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88344" y="258961"/>
            <a:ext cx="3571875" cy="2678906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230" name="Gatun_CroppedTrimmed_S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3774281" y="1437680"/>
            <a:ext cx="3571875" cy="2678906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231" name="Shape 231"/>
          <p:cNvSpPr/>
          <p:nvPr/>
        </p:nvSpPr>
        <p:spPr>
          <a:xfrm flipH="1">
            <a:off x="4506515" y="4125516"/>
            <a:ext cx="840727" cy="95950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232" name="Shape 232"/>
          <p:cNvSpPr/>
          <p:nvPr/>
        </p:nvSpPr>
        <p:spPr>
          <a:xfrm flipH="1">
            <a:off x="1988343" y="2946423"/>
            <a:ext cx="1598866" cy="47767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233" name="Shape 233"/>
          <p:cNvSpPr/>
          <p:nvPr/>
        </p:nvSpPr>
        <p:spPr>
          <a:xfrm>
            <a:off x="9533930" y="2214563"/>
            <a:ext cx="142875" cy="142875"/>
          </a:xfrm>
          <a:prstGeom prst="ellipse">
            <a:avLst/>
          </a:prstGeom>
          <a:solidFill>
            <a:srgbClr val="FF4013"/>
          </a:solidFill>
          <a:ln w="25400">
            <a:miter lim="400000"/>
          </a:ln>
        </p:spPr>
        <p:txBody>
          <a:bodyPr lIns="35719" tIns="35719" rIns="35719" bIns="35719" anchor="ctr"/>
          <a:lstStyle/>
          <a:p>
            <a:pPr algn="ctr">
              <a:defRPr>
                <a:solidFill>
                  <a:srgbClr val="000000"/>
                </a:solidFill>
              </a:defRPr>
            </a:pPr>
            <a:endParaRPr sz="1266"/>
          </a:p>
        </p:txBody>
      </p:sp>
      <p:sp>
        <p:nvSpPr>
          <p:cNvPr id="234" name="Shape 234"/>
          <p:cNvSpPr/>
          <p:nvPr/>
        </p:nvSpPr>
        <p:spPr>
          <a:xfrm>
            <a:off x="9426773" y="1750219"/>
            <a:ext cx="142875" cy="142875"/>
          </a:xfrm>
          <a:prstGeom prst="ellipse">
            <a:avLst/>
          </a:prstGeom>
          <a:solidFill>
            <a:srgbClr val="FF4013"/>
          </a:solidFill>
          <a:ln w="25400">
            <a:miter lim="400000"/>
          </a:ln>
        </p:spPr>
        <p:txBody>
          <a:bodyPr lIns="35719" tIns="35719" rIns="35719" bIns="35719" anchor="ctr"/>
          <a:lstStyle/>
          <a:p>
            <a:pPr algn="ctr">
              <a:defRPr>
                <a:solidFill>
                  <a:srgbClr val="000000"/>
                </a:solidFill>
              </a:defRPr>
            </a:pPr>
            <a:endParaRPr sz="1266"/>
          </a:p>
        </p:txBody>
      </p:sp>
      <p:pic>
        <p:nvPicPr>
          <p:cNvPr id="14" name="Picture 7" descr="LN_Logo.wmf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701" y="25634"/>
            <a:ext cx="1080000" cy="14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7188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2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25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25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95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2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9" dur="500" fill="hold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9" presetClass="exit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43" dur="500" fill="hold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25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250"/>
                            </p:stCondLst>
                            <p:childTnLst>
                              <p:par>
                                <p:cTn id="58" presetID="23" presetClass="entr" presetSubtype="16" fill="hold" grpId="0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62" fill="hold" display="0">
                  <p:stCondLst>
                    <p:cond delay="indefinite"/>
                  </p:stCondLst>
                </p:cTn>
                <p:tgtEl>
                  <p:spTgt spid="230"/>
                </p:tgtEl>
              </p:cMediaNode>
            </p:video>
          </p:childTnLst>
        </p:cTn>
      </p:par>
    </p:tnLst>
    <p:bldLst>
      <p:bldP spid="222" grpId="0" animBg="1" advAuto="0"/>
      <p:bldP spid="223" grpId="0" animBg="1" advAuto="0"/>
      <p:bldP spid="224" grpId="0" animBg="1" advAuto="0"/>
      <p:bldP spid="225" grpId="0" animBg="1" advAuto="0"/>
      <p:bldP spid="226" grpId="0" animBg="1" advAuto="0"/>
      <p:bldP spid="228" grpId="0" animBg="1" advAuto="0"/>
      <p:bldP spid="230" grpId="0" animBg="1" advAuto="0"/>
      <p:bldP spid="230" grpId="1" animBg="1" advAuto="0"/>
      <p:bldP spid="231" grpId="0" animBg="1" advAuto="0"/>
      <p:bldP spid="231" grpId="1" animBg="1" advAuto="0"/>
      <p:bldP spid="232" grpId="0" animBg="1" advAuto="0"/>
      <p:bldP spid="233" grpId="0" animBg="1" advAuto="0"/>
      <p:bldP spid="234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3437651"/>
              </p:ext>
            </p:extLst>
          </p:nvPr>
        </p:nvGraphicFramePr>
        <p:xfrm>
          <a:off x="1666874" y="157691"/>
          <a:ext cx="9553575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0715"/>
                <a:gridCol w="1910715"/>
                <a:gridCol w="1910715"/>
                <a:gridCol w="1910715"/>
                <a:gridCol w="191071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Departure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Arrival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Mode of </a:t>
                      </a:r>
                      <a:r>
                        <a:rPr lang="it-IT" dirty="0" err="1" smtClean="0"/>
                        <a:t>transport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Distance</a:t>
                      </a:r>
                      <a:r>
                        <a:rPr lang="it-IT" dirty="0" smtClean="0"/>
                        <a:t> [km]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Time [d]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MPIA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Neckarsteinach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Lowboy</a:t>
                      </a:r>
                      <a:r>
                        <a:rPr lang="it-IT" dirty="0" smtClean="0"/>
                        <a:t> Trailer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&lt;1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Neckarsteinach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Bremerhaven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Riverboat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700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Bremerhaven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Los Angeles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Cargo </a:t>
                      </a:r>
                      <a:r>
                        <a:rPr lang="it-IT" dirty="0" err="1" smtClean="0"/>
                        <a:t>ship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15120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Los Angeles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LBT </a:t>
                      </a:r>
                      <a:r>
                        <a:rPr lang="it-IT" dirty="0" err="1" smtClean="0"/>
                        <a:t>basecamp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 smtClean="0"/>
                        <a:t>Lowboy</a:t>
                      </a:r>
                      <a:r>
                        <a:rPr lang="it-IT" dirty="0" smtClean="0"/>
                        <a:t> Trailer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970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LBT </a:t>
                      </a:r>
                      <a:r>
                        <a:rPr lang="it-IT" dirty="0" err="1" smtClean="0"/>
                        <a:t>basecamp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LBT summit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 smtClean="0"/>
                        <a:t>Lowboy</a:t>
                      </a:r>
                      <a:r>
                        <a:rPr lang="it-IT" dirty="0" smtClean="0"/>
                        <a:t> Trailer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&lt;1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/>
                        <a:t>TOTAL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16850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50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00450" y="3395133"/>
            <a:ext cx="4984750" cy="33231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609159">
            <a:off x="3539788" y="3301735"/>
            <a:ext cx="4679950" cy="3509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228297" y="2634882"/>
            <a:ext cx="3578573" cy="49497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dropped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735568">
            <a:off x="3666672" y="3346566"/>
            <a:ext cx="4701822" cy="35263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7" descr="LN_Logo.wm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701" y="25634"/>
            <a:ext cx="1080000" cy="14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9421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8aft.mov"/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997" end="54474.6666"/>
                </p14:media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 rot="503988">
            <a:off x="7492180" y="2406944"/>
            <a:ext cx="4806950" cy="38417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2098472"/>
              </p:ext>
            </p:extLst>
          </p:nvPr>
        </p:nvGraphicFramePr>
        <p:xfrm>
          <a:off x="193675" y="2076450"/>
          <a:ext cx="7131050" cy="407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0514"/>
                <a:gridCol w="2715011"/>
                <a:gridCol w="3565525"/>
              </a:tblGrid>
              <a:tr h="327660"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Run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Period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Comments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/>
                        <a:t>I1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11 – 17</a:t>
                      </a:r>
                      <a:r>
                        <a:rPr lang="it-IT" baseline="0" dirty="0" smtClean="0"/>
                        <a:t> </a:t>
                      </a:r>
                      <a:r>
                        <a:rPr lang="it-IT" baseline="0" dirty="0" err="1" smtClean="0"/>
                        <a:t>June</a:t>
                      </a:r>
                      <a:r>
                        <a:rPr lang="it-IT" baseline="0" dirty="0" smtClean="0"/>
                        <a:t> 2015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Dismantiling</a:t>
                      </a:r>
                      <a:r>
                        <a:rPr lang="it-IT" dirty="0" smtClean="0"/>
                        <a:t> of </a:t>
                      </a:r>
                      <a:r>
                        <a:rPr lang="it-IT" dirty="0" err="1" smtClean="0"/>
                        <a:t>Pathfinder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/>
                        <a:t>I2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09</a:t>
                      </a:r>
                      <a:r>
                        <a:rPr lang="it-IT" baseline="0" dirty="0" smtClean="0"/>
                        <a:t> – 25 </a:t>
                      </a:r>
                      <a:r>
                        <a:rPr lang="it-IT" baseline="0" dirty="0" err="1" smtClean="0"/>
                        <a:t>November</a:t>
                      </a:r>
                      <a:r>
                        <a:rPr lang="it-IT" baseline="0" dirty="0" smtClean="0"/>
                        <a:t> 2015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Receipt</a:t>
                      </a:r>
                      <a:r>
                        <a:rPr lang="it-IT" dirty="0" smtClean="0"/>
                        <a:t> &amp; </a:t>
                      </a:r>
                      <a:r>
                        <a:rPr lang="it-IT" dirty="0" err="1" smtClean="0"/>
                        <a:t>bench</a:t>
                      </a:r>
                      <a:r>
                        <a:rPr lang="it-IT" dirty="0" smtClean="0"/>
                        <a:t> </a:t>
                      </a:r>
                      <a:r>
                        <a:rPr lang="it-IT" dirty="0" err="1" smtClean="0"/>
                        <a:t>installation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/>
                        <a:t>I3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12 – 28 </a:t>
                      </a:r>
                      <a:r>
                        <a:rPr lang="it-IT" dirty="0" err="1" smtClean="0"/>
                        <a:t>January</a:t>
                      </a:r>
                      <a:r>
                        <a:rPr lang="it-IT" dirty="0" smtClean="0"/>
                        <a:t> 2016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GWSs</a:t>
                      </a:r>
                      <a:r>
                        <a:rPr lang="it-IT" dirty="0" smtClean="0"/>
                        <a:t> </a:t>
                      </a:r>
                      <a:r>
                        <a:rPr lang="it-IT" dirty="0" err="1" smtClean="0"/>
                        <a:t>internal</a:t>
                      </a:r>
                      <a:r>
                        <a:rPr lang="it-IT" dirty="0" smtClean="0"/>
                        <a:t> </a:t>
                      </a:r>
                      <a:r>
                        <a:rPr lang="it-IT" dirty="0" err="1" smtClean="0"/>
                        <a:t>alignment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/>
                        <a:t>I4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23 – 04 </a:t>
                      </a:r>
                      <a:r>
                        <a:rPr lang="it-IT" dirty="0" err="1" smtClean="0"/>
                        <a:t>Feb</a:t>
                      </a:r>
                      <a:r>
                        <a:rPr lang="it-IT" dirty="0" smtClean="0"/>
                        <a:t>/March</a:t>
                      </a:r>
                      <a:r>
                        <a:rPr lang="it-IT" baseline="0" dirty="0" smtClean="0"/>
                        <a:t> 2016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Bench</a:t>
                      </a:r>
                      <a:r>
                        <a:rPr lang="it-IT" dirty="0" smtClean="0"/>
                        <a:t> &amp; </a:t>
                      </a:r>
                      <a:r>
                        <a:rPr lang="it-IT" dirty="0" err="1" smtClean="0"/>
                        <a:t>cryostat</a:t>
                      </a:r>
                      <a:r>
                        <a:rPr lang="it-IT" dirty="0" smtClean="0"/>
                        <a:t> </a:t>
                      </a:r>
                      <a:r>
                        <a:rPr lang="it-IT" dirty="0" err="1" smtClean="0"/>
                        <a:t>integration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/>
                        <a:t>I5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01 – 16 March 2016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Warm</a:t>
                      </a:r>
                      <a:r>
                        <a:rPr lang="it-IT" dirty="0" smtClean="0"/>
                        <a:t> </a:t>
                      </a:r>
                      <a:r>
                        <a:rPr lang="it-IT" dirty="0" err="1" smtClean="0"/>
                        <a:t>Optics</a:t>
                      </a:r>
                      <a:r>
                        <a:rPr lang="it-IT" dirty="0" smtClean="0"/>
                        <a:t> </a:t>
                      </a:r>
                      <a:r>
                        <a:rPr lang="it-IT" dirty="0" err="1" smtClean="0"/>
                        <a:t>alignment</a:t>
                      </a:r>
                      <a:r>
                        <a:rPr lang="it-IT" dirty="0" smtClean="0"/>
                        <a:t> (</a:t>
                      </a:r>
                      <a:r>
                        <a:rPr lang="it-IT" dirty="0" err="1" smtClean="0"/>
                        <a:t>both</a:t>
                      </a:r>
                      <a:r>
                        <a:rPr lang="it-IT" dirty="0" smtClean="0"/>
                        <a:t> </a:t>
                      </a:r>
                      <a:r>
                        <a:rPr lang="it-IT" dirty="0" err="1" smtClean="0"/>
                        <a:t>sides</a:t>
                      </a:r>
                      <a:r>
                        <a:rPr lang="it-IT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/>
                        <a:t>I6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12 – 26 April</a:t>
                      </a:r>
                      <a:r>
                        <a:rPr lang="it-IT" baseline="0" dirty="0" smtClean="0"/>
                        <a:t> 2016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HWSs</a:t>
                      </a:r>
                      <a:r>
                        <a:rPr lang="it-IT" dirty="0" smtClean="0"/>
                        <a:t> </a:t>
                      </a:r>
                      <a:r>
                        <a:rPr lang="it-IT" dirty="0" err="1" smtClean="0"/>
                        <a:t>internal</a:t>
                      </a:r>
                      <a:r>
                        <a:rPr lang="it-IT" dirty="0" smtClean="0"/>
                        <a:t> </a:t>
                      </a:r>
                      <a:r>
                        <a:rPr lang="it-IT" dirty="0" err="1" smtClean="0"/>
                        <a:t>alignment</a:t>
                      </a:r>
                      <a:r>
                        <a:rPr lang="it-IT" baseline="0" dirty="0" smtClean="0"/>
                        <a:t> &amp; </a:t>
                      </a:r>
                      <a:r>
                        <a:rPr lang="it-IT" baseline="0" dirty="0" err="1" smtClean="0"/>
                        <a:t>loop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/>
                        <a:t>I7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04 – 11 </a:t>
                      </a:r>
                      <a:r>
                        <a:rPr lang="it-IT" dirty="0" err="1" smtClean="0"/>
                        <a:t>May</a:t>
                      </a:r>
                      <a:r>
                        <a:rPr lang="it-IT" dirty="0" smtClean="0"/>
                        <a:t> 2016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Annular</a:t>
                      </a:r>
                      <a:r>
                        <a:rPr lang="it-IT" baseline="0" dirty="0" smtClean="0"/>
                        <a:t> </a:t>
                      </a:r>
                      <a:r>
                        <a:rPr lang="it-IT" baseline="0" dirty="0" err="1" smtClean="0"/>
                        <a:t>mirrors</a:t>
                      </a:r>
                      <a:r>
                        <a:rPr lang="it-IT" baseline="0" dirty="0" smtClean="0"/>
                        <a:t> </a:t>
                      </a:r>
                      <a:r>
                        <a:rPr lang="it-IT" baseline="0" dirty="0" err="1" smtClean="0"/>
                        <a:t>alignment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/>
                        <a:t>I8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26 – 09 </a:t>
                      </a:r>
                      <a:r>
                        <a:rPr lang="it-IT" dirty="0" err="1" smtClean="0"/>
                        <a:t>May</a:t>
                      </a:r>
                      <a:r>
                        <a:rPr lang="it-IT" dirty="0" smtClean="0"/>
                        <a:t>/</a:t>
                      </a:r>
                      <a:r>
                        <a:rPr lang="it-IT" dirty="0" err="1" smtClean="0"/>
                        <a:t>June</a:t>
                      </a:r>
                      <a:r>
                        <a:rPr lang="it-IT" dirty="0" smtClean="0"/>
                        <a:t> 2016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Close </a:t>
                      </a:r>
                      <a:r>
                        <a:rPr lang="it-IT" dirty="0" err="1" smtClean="0"/>
                        <a:t>loop</a:t>
                      </a:r>
                      <a:r>
                        <a:rPr lang="it-IT" dirty="0" smtClean="0"/>
                        <a:t> with </a:t>
                      </a:r>
                      <a:r>
                        <a:rPr lang="it-IT" dirty="0" err="1" smtClean="0"/>
                        <a:t>WFSs</a:t>
                      </a:r>
                      <a:r>
                        <a:rPr lang="it-IT" smtClean="0"/>
                        <a:t> in lab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/>
                        <a:t>I9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 – 21 </a:t>
                      </a:r>
                      <a:r>
                        <a:rPr lang="it-IT" dirty="0" err="1" smtClean="0"/>
                        <a:t>June</a:t>
                      </a:r>
                      <a:r>
                        <a:rPr lang="it-IT" baseline="0" dirty="0" smtClean="0"/>
                        <a:t> 2016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Cryostat</a:t>
                      </a:r>
                      <a:r>
                        <a:rPr lang="it-IT" dirty="0" smtClean="0"/>
                        <a:t> + </a:t>
                      </a:r>
                      <a:r>
                        <a:rPr lang="it-IT" dirty="0" err="1" smtClean="0"/>
                        <a:t>Instrument</a:t>
                      </a:r>
                      <a:r>
                        <a:rPr lang="it-IT" dirty="0" smtClean="0"/>
                        <a:t> </a:t>
                      </a:r>
                      <a:r>
                        <a:rPr lang="it-IT" dirty="0" err="1" smtClean="0"/>
                        <a:t>verification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/>
                        <a:t>I10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</a:t>
                      </a:r>
                      <a:r>
                        <a:rPr lang="it-IT" baseline="0" dirty="0" smtClean="0"/>
                        <a:t> – 02 </a:t>
                      </a:r>
                      <a:r>
                        <a:rPr lang="it-IT" baseline="0" dirty="0" err="1" smtClean="0"/>
                        <a:t>Sept</a:t>
                      </a:r>
                      <a:r>
                        <a:rPr lang="it-IT" baseline="0" dirty="0" smtClean="0"/>
                        <a:t>/</a:t>
                      </a:r>
                      <a:r>
                        <a:rPr lang="it-IT" baseline="0" dirty="0" err="1" smtClean="0"/>
                        <a:t>Oct</a:t>
                      </a:r>
                      <a:r>
                        <a:rPr lang="it-IT" baseline="0" dirty="0" smtClean="0"/>
                        <a:t> 2016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Installation </a:t>
                      </a:r>
                      <a:r>
                        <a:rPr lang="it-IT" dirty="0" err="1" smtClean="0"/>
                        <a:t>at</a:t>
                      </a:r>
                      <a:r>
                        <a:rPr lang="it-IT" dirty="0" smtClean="0"/>
                        <a:t> </a:t>
                      </a:r>
                      <a:r>
                        <a:rPr lang="it-IT" dirty="0" err="1" smtClean="0"/>
                        <a:t>instrument</a:t>
                      </a:r>
                      <a:r>
                        <a:rPr lang="it-IT" dirty="0" smtClean="0"/>
                        <a:t> </a:t>
                      </a:r>
                      <a:r>
                        <a:rPr lang="it-IT" dirty="0" err="1" smtClean="0"/>
                        <a:t>platform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ttangolo 3"/>
          <p:cNvSpPr/>
          <p:nvPr/>
        </p:nvSpPr>
        <p:spPr>
          <a:xfrm>
            <a:off x="1442339" y="25634"/>
            <a:ext cx="99214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LINC-NIRVANA re-</a:t>
            </a:r>
            <a:r>
              <a:rPr lang="it-IT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integration</a:t>
            </a:r>
            <a:r>
              <a:rPr lang="it-IT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it-IT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plan</a:t>
            </a:r>
            <a:endParaRPr lang="it-IT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Freccia a sinistra 4"/>
          <p:cNvSpPr/>
          <p:nvPr/>
        </p:nvSpPr>
        <p:spPr>
          <a:xfrm>
            <a:off x="7400925" y="4327831"/>
            <a:ext cx="1343025" cy="4191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5"/>
          <p:cNvSpPr txBox="1"/>
          <p:nvPr/>
        </p:nvSpPr>
        <p:spPr>
          <a:xfrm>
            <a:off x="8820150" y="4285266"/>
            <a:ext cx="1740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 smtClean="0"/>
              <a:t>We</a:t>
            </a:r>
            <a:r>
              <a:rPr lang="it-IT" sz="2400" b="1" dirty="0" smtClean="0"/>
              <a:t> are </a:t>
            </a:r>
            <a:r>
              <a:rPr lang="it-IT" sz="2400" b="1" dirty="0" err="1" smtClean="0"/>
              <a:t>here</a:t>
            </a:r>
            <a:endParaRPr lang="en-US" sz="2400" b="1" dirty="0"/>
          </a:p>
        </p:txBody>
      </p:sp>
      <p:pic>
        <p:nvPicPr>
          <p:cNvPr id="7" name="Picture 7" descr="LN_Logo.wm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701" y="25634"/>
            <a:ext cx="1080000" cy="14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0497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enchPopulate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9675" y="-342000"/>
            <a:ext cx="9600000" cy="720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7" descr="LN_Logo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01" y="25634"/>
            <a:ext cx="1080000" cy="14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0421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LN_Logo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01" y="25634"/>
            <a:ext cx="1080000" cy="14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tangolo 8"/>
          <p:cNvSpPr/>
          <p:nvPr/>
        </p:nvSpPr>
        <p:spPr>
          <a:xfrm>
            <a:off x="3040850" y="25634"/>
            <a:ext cx="67244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What</a:t>
            </a:r>
            <a:r>
              <a:rPr lang="it-IT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it-IT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is</a:t>
            </a:r>
            <a:r>
              <a:rPr lang="it-IT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LINC-NIRVANA</a:t>
            </a:r>
            <a:endParaRPr lang="it-IT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61701" y="1808338"/>
            <a:ext cx="482439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latin typeface="Calisto MT" panose="02040603050505030304" pitchFamily="18" charset="0"/>
              </a:rPr>
              <a:t>High </a:t>
            </a:r>
            <a:r>
              <a:rPr lang="it-IT" sz="2800" dirty="0" err="1" smtClean="0">
                <a:latin typeface="Calisto MT" panose="02040603050505030304" pitchFamily="18" charset="0"/>
              </a:rPr>
              <a:t>Resolution</a:t>
            </a:r>
            <a:r>
              <a:rPr lang="it-IT" sz="2800" dirty="0" smtClean="0">
                <a:latin typeface="Calisto MT" panose="02040603050505030304" pitchFamily="18" charset="0"/>
              </a:rPr>
              <a:t>, NIR </a:t>
            </a:r>
            <a:r>
              <a:rPr lang="it-IT" sz="2800" dirty="0" err="1" smtClean="0">
                <a:latin typeface="Calisto MT" panose="02040603050505030304" pitchFamily="18" charset="0"/>
              </a:rPr>
              <a:t>Imager</a:t>
            </a:r>
            <a:r>
              <a:rPr lang="it-IT" sz="2800" dirty="0" smtClean="0">
                <a:latin typeface="Calisto MT" panose="02040603050505030304" pitchFamily="18" charset="0"/>
              </a:rPr>
              <a:t>:</a:t>
            </a:r>
          </a:p>
          <a:p>
            <a:endParaRPr lang="it-IT" sz="2800" dirty="0" smtClean="0">
              <a:latin typeface="Calisto MT" panose="02040603050505030304" pitchFamily="18" charset="0"/>
            </a:endParaRPr>
          </a:p>
          <a:p>
            <a:r>
              <a:rPr lang="it-IT" sz="2800" dirty="0" smtClean="0">
                <a:latin typeface="Calisto MT" panose="02040603050505030304" pitchFamily="18" charset="0"/>
              </a:rPr>
              <a:t>MCAO, </a:t>
            </a:r>
            <a:r>
              <a:rPr lang="it-IT" sz="2800" dirty="0" err="1" smtClean="0">
                <a:latin typeface="Calisto MT" panose="02040603050505030304" pitchFamily="18" charset="0"/>
              </a:rPr>
              <a:t>Interferometry</a:t>
            </a:r>
            <a:endParaRPr lang="it-IT" sz="2800" dirty="0" smtClean="0">
              <a:latin typeface="Calisto MT" panose="02040603050505030304" pitchFamily="18" charset="0"/>
            </a:endParaRPr>
          </a:p>
          <a:p>
            <a:endParaRPr lang="it-IT" sz="2800" dirty="0">
              <a:latin typeface="Calisto MT" panose="02040603050505030304" pitchFamily="18" charset="0"/>
            </a:endParaRPr>
          </a:p>
          <a:p>
            <a:endParaRPr lang="en-US" sz="2800" dirty="0">
              <a:latin typeface="Calisto MT" panose="02040603050505030304" pitchFamily="18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968165" y="3618282"/>
            <a:ext cx="362952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                      </a:t>
            </a:r>
            <a:r>
              <a:rPr lang="it-IT" sz="2000" dirty="0" smtClean="0">
                <a:latin typeface="Calisto MT" panose="02040603050505030304" pitchFamily="18" charset="0"/>
                <a:cs typeface="Arial" panose="020B0604020202020204" pitchFamily="34" charset="0"/>
              </a:rPr>
              <a:t>JHK</a:t>
            </a:r>
          </a:p>
          <a:p>
            <a:r>
              <a:rPr lang="it-IT" sz="2000" dirty="0" smtClean="0">
                <a:latin typeface="Calisto MT" panose="02040603050505030304" pitchFamily="18" charset="0"/>
                <a:cs typeface="Arial" panose="020B0604020202020204" pitchFamily="34" charset="0"/>
              </a:rPr>
              <a:t>  </a:t>
            </a:r>
            <a:r>
              <a:rPr lang="it-IT" sz="2000" dirty="0" err="1" smtClean="0">
                <a:latin typeface="Calisto MT" panose="02040603050505030304" pitchFamily="18" charset="0"/>
                <a:cs typeface="Arial" panose="020B0604020202020204" pitchFamily="34" charset="0"/>
              </a:rPr>
              <a:t>Platescale</a:t>
            </a:r>
            <a:r>
              <a:rPr lang="it-IT" sz="2000" dirty="0" smtClean="0">
                <a:latin typeface="Calisto MT" panose="02040603050505030304" pitchFamily="18" charset="0"/>
                <a:cs typeface="Arial" panose="020B0604020202020204" pitchFamily="34" charset="0"/>
              </a:rPr>
              <a:t>:           5.11 mas/</a:t>
            </a:r>
            <a:r>
              <a:rPr lang="it-IT" sz="2000" dirty="0" err="1" smtClean="0">
                <a:latin typeface="Calisto MT" panose="02040603050505030304" pitchFamily="18" charset="0"/>
                <a:cs typeface="Arial" panose="020B0604020202020204" pitchFamily="34" charset="0"/>
              </a:rPr>
              <a:t>px</a:t>
            </a:r>
            <a:endParaRPr lang="it-IT" sz="2000" dirty="0" smtClean="0">
              <a:latin typeface="Calisto MT" panose="02040603050505030304" pitchFamily="18" charset="0"/>
              <a:cs typeface="Arial" panose="020B0604020202020204" pitchFamily="34" charset="0"/>
            </a:endParaRPr>
          </a:p>
          <a:p>
            <a:r>
              <a:rPr lang="it-IT" sz="2000" dirty="0">
                <a:latin typeface="Calisto MT" panose="02040603050505030304" pitchFamily="18" charset="0"/>
                <a:cs typeface="Arial" panose="020B0604020202020204" pitchFamily="34" charset="0"/>
              </a:rPr>
              <a:t> </a:t>
            </a:r>
            <a:r>
              <a:rPr lang="it-IT" sz="2000" dirty="0" err="1" smtClean="0">
                <a:latin typeface="Calisto MT" panose="02040603050505030304" pitchFamily="18" charset="0"/>
                <a:cs typeface="Arial" panose="020B0604020202020204" pitchFamily="34" charset="0"/>
              </a:rPr>
              <a:t>Resolution</a:t>
            </a:r>
            <a:r>
              <a:rPr lang="it-IT" sz="2000" dirty="0" smtClean="0">
                <a:latin typeface="Calisto MT" panose="02040603050505030304" pitchFamily="18" charset="0"/>
                <a:cs typeface="Arial" panose="020B0604020202020204" pitchFamily="34" charset="0"/>
              </a:rPr>
              <a:t>:              10 mas (J)</a:t>
            </a:r>
          </a:p>
          <a:p>
            <a:r>
              <a:rPr lang="it-IT" sz="2000" dirty="0">
                <a:latin typeface="Calisto MT" panose="02040603050505030304" pitchFamily="18" charset="0"/>
                <a:cs typeface="Arial" panose="020B0604020202020204" pitchFamily="34" charset="0"/>
              </a:rPr>
              <a:t>	 </a:t>
            </a:r>
            <a:r>
              <a:rPr lang="it-IT" sz="2000" dirty="0" smtClean="0">
                <a:latin typeface="Calisto MT" panose="02040603050505030304" pitchFamily="18" charset="0"/>
                <a:cs typeface="Arial" panose="020B0604020202020204" pitchFamily="34" charset="0"/>
              </a:rPr>
              <a:t>                  15 mas (H)</a:t>
            </a:r>
          </a:p>
          <a:p>
            <a:r>
              <a:rPr lang="it-IT" sz="2000" dirty="0">
                <a:latin typeface="Calisto MT" panose="02040603050505030304" pitchFamily="18" charset="0"/>
                <a:cs typeface="Arial" panose="020B0604020202020204" pitchFamily="34" charset="0"/>
              </a:rPr>
              <a:t>	 </a:t>
            </a:r>
            <a:r>
              <a:rPr lang="it-IT" sz="2000" dirty="0" smtClean="0">
                <a:latin typeface="Calisto MT" panose="02040603050505030304" pitchFamily="18" charset="0"/>
                <a:cs typeface="Arial" panose="020B0604020202020204" pitchFamily="34" charset="0"/>
              </a:rPr>
              <a:t>                  20 mas (K)</a:t>
            </a:r>
          </a:p>
          <a:p>
            <a:r>
              <a:rPr lang="it-IT" sz="2000" dirty="0" smtClean="0">
                <a:latin typeface="Calisto MT" panose="02040603050505030304" pitchFamily="18" charset="0"/>
                <a:cs typeface="Arial" panose="020B0604020202020204" pitchFamily="34" charset="0"/>
              </a:rPr>
              <a:t>           </a:t>
            </a:r>
            <a:r>
              <a:rPr lang="it-IT" sz="2000" dirty="0" err="1" smtClean="0">
                <a:latin typeface="Calisto MT" panose="02040603050505030304" pitchFamily="18" charset="0"/>
                <a:cs typeface="Arial" panose="020B0604020202020204" pitchFamily="34" charset="0"/>
              </a:rPr>
              <a:t>FoV</a:t>
            </a:r>
            <a:r>
              <a:rPr lang="it-IT" sz="2000" dirty="0" smtClean="0">
                <a:latin typeface="Calisto MT" panose="02040603050505030304" pitchFamily="18" charset="0"/>
                <a:cs typeface="Arial" panose="020B0604020202020204" pitchFamily="34" charset="0"/>
              </a:rPr>
              <a:t>:   10.5 x 10.5 </a:t>
            </a:r>
            <a:r>
              <a:rPr lang="it-IT" sz="2000" dirty="0" err="1" smtClean="0">
                <a:latin typeface="Calisto MT" panose="02040603050505030304" pitchFamily="18" charset="0"/>
                <a:cs typeface="Arial" panose="020B0604020202020204" pitchFamily="34" charset="0"/>
              </a:rPr>
              <a:t>arcsec</a:t>
            </a:r>
            <a:endParaRPr lang="en-US" sz="2000" dirty="0">
              <a:latin typeface="Calisto MT" panose="02040603050505030304" pitchFamily="18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2563" y="1334529"/>
            <a:ext cx="6132429" cy="522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44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031531" y="111359"/>
            <a:ext cx="35048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What</a:t>
            </a:r>
            <a:r>
              <a:rPr lang="it-IT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it-IT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next</a:t>
            </a:r>
            <a:r>
              <a:rPr lang="it-IT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?</a:t>
            </a:r>
            <a:endParaRPr lang="it-IT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52425" y="1762125"/>
            <a:ext cx="6751913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400" dirty="0" smtClean="0"/>
              <a:t>Conclude </a:t>
            </a:r>
            <a:r>
              <a:rPr lang="it-IT" sz="2400" dirty="0" err="1" smtClean="0"/>
              <a:t>internal</a:t>
            </a:r>
            <a:r>
              <a:rPr lang="it-IT" sz="2400" dirty="0" smtClean="0"/>
              <a:t> re-</a:t>
            </a:r>
            <a:r>
              <a:rPr lang="it-IT" sz="2400" dirty="0" err="1" smtClean="0"/>
              <a:t>alignment</a:t>
            </a:r>
            <a:r>
              <a:rPr lang="it-IT" sz="2400" dirty="0" smtClean="0"/>
              <a:t> of the </a:t>
            </a:r>
            <a:r>
              <a:rPr lang="it-IT" sz="2400" dirty="0" err="1" smtClean="0"/>
              <a:t>instrument</a:t>
            </a:r>
            <a:r>
              <a:rPr lang="it-IT" sz="2400" dirty="0" smtClean="0"/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it-IT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400" dirty="0" err="1" smtClean="0"/>
              <a:t>Align</a:t>
            </a:r>
            <a:r>
              <a:rPr lang="it-IT" sz="2400" dirty="0" smtClean="0"/>
              <a:t> LINC-NIRVANA to the </a:t>
            </a:r>
            <a:r>
              <a:rPr lang="it-IT" sz="2400" dirty="0" err="1" smtClean="0"/>
              <a:t>telescope</a:t>
            </a:r>
            <a:r>
              <a:rPr lang="it-IT" sz="2400" dirty="0" smtClean="0"/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it-IT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400" dirty="0" err="1" smtClean="0"/>
              <a:t>Commissioning</a:t>
            </a:r>
            <a:r>
              <a:rPr lang="it-IT" sz="2400" dirty="0" smtClean="0"/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it-IT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400" dirty="0" smtClean="0"/>
              <a:t>Camera upgrade?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it-IT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400" dirty="0" err="1" smtClean="0"/>
              <a:t>Interferometry</a:t>
            </a:r>
            <a:r>
              <a:rPr lang="it-IT" sz="2400" dirty="0" smtClean="0"/>
              <a:t>?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it-IT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it-IT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/>
          </a:p>
        </p:txBody>
      </p:sp>
      <p:grpSp>
        <p:nvGrpSpPr>
          <p:cNvPr id="6" name="Gruppo 5"/>
          <p:cNvGrpSpPr/>
          <p:nvPr/>
        </p:nvGrpSpPr>
        <p:grpSpPr>
          <a:xfrm>
            <a:off x="2157117" y="1529989"/>
            <a:ext cx="8739483" cy="4775561"/>
            <a:chOff x="421391" y="1368064"/>
            <a:chExt cx="8739483" cy="4775561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1391" y="1368064"/>
              <a:ext cx="2473358" cy="4775561"/>
            </a:xfrm>
            <a:prstGeom prst="rect">
              <a:avLst/>
            </a:prstGeom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94749" y="1368064"/>
              <a:ext cx="3651513" cy="4775561"/>
            </a:xfrm>
            <a:prstGeom prst="rect">
              <a:avLst/>
            </a:prstGeom>
          </p:spPr>
        </p:pic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46262" y="1368064"/>
              <a:ext cx="2614612" cy="1967019"/>
            </a:xfrm>
            <a:prstGeom prst="rect">
              <a:avLst/>
            </a:prstGeom>
          </p:spPr>
        </p:pic>
      </p:grpSp>
      <p:pic>
        <p:nvPicPr>
          <p:cNvPr id="8" name="Picture 7" descr="LN_Logo.wm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701" y="25634"/>
            <a:ext cx="1080000" cy="14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8050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436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" descr="http://cdn.eso.org/images/screen/ann12096a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025" y="4824413"/>
            <a:ext cx="2433638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Immagin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" y="1102268"/>
            <a:ext cx="10342563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Immagine 5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54116" y="3999576"/>
            <a:ext cx="6034132" cy="2100278"/>
          </a:xfrm>
          <a:prstGeom prst="rect">
            <a:avLst/>
          </a:prstGeom>
          <a:noFill/>
          <a:effectLst>
            <a:glow rad="127000">
              <a:srgbClr val="BC451B">
                <a:alpha val="0"/>
              </a:srgbClr>
            </a:glow>
            <a:softEdge rad="393700"/>
          </a:effectLst>
        </p:spPr>
      </p:pic>
      <p:pic>
        <p:nvPicPr>
          <p:cNvPr id="53" name="Picture 10" descr="http://www.esa.int/var/esa/storage/images/esa_multimedia/videos/2013/11/guide_to_our_galaxy/13409760-3-eng-GB/Guide_to_our_Galaxy_video_production_full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478" y="319948"/>
            <a:ext cx="12811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e 53"/>
          <p:cNvSpPr/>
          <p:nvPr/>
        </p:nvSpPr>
        <p:spPr>
          <a:xfrm>
            <a:off x="5707063" y="4751388"/>
            <a:ext cx="1255712" cy="546100"/>
          </a:xfrm>
          <a:prstGeom prst="ellipse">
            <a:avLst/>
          </a:prstGeom>
          <a:solidFill>
            <a:srgbClr val="FFC000">
              <a:alpha val="33000"/>
            </a:srgbClr>
          </a:solidFill>
          <a:ln w="15875" cap="rnd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pic>
        <p:nvPicPr>
          <p:cNvPr id="55" name="Picture 6" descr="http://www.mnh.si.edu/exhibits/evolving-universe/full/Sun.jpg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1103108" y="1982055"/>
            <a:ext cx="360000" cy="360000"/>
          </a:xfrm>
          <a:prstGeom prst="rect">
            <a:avLst/>
          </a:prstGeom>
          <a:noFill/>
          <a:effectLst>
            <a:glow rad="393700">
              <a:srgbClr val="BC451B"/>
            </a:glow>
          </a:effectLst>
          <a:extLst/>
        </p:spPr>
      </p:pic>
      <p:pic>
        <p:nvPicPr>
          <p:cNvPr id="56" name="Picture 6" descr="http://www.mnh.si.edu/exhibits/evolving-universe/full/Sun.jpg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9899443" y="873110"/>
            <a:ext cx="360000" cy="360000"/>
          </a:xfrm>
          <a:prstGeom prst="rect">
            <a:avLst/>
          </a:prstGeom>
          <a:noFill/>
          <a:effectLst>
            <a:glow rad="393700">
              <a:srgbClr val="BC451B"/>
            </a:glow>
          </a:effectLst>
          <a:extLst/>
        </p:spPr>
      </p:pic>
      <p:sp>
        <p:nvSpPr>
          <p:cNvPr id="57" name="Ovale 56"/>
          <p:cNvSpPr/>
          <p:nvPr/>
        </p:nvSpPr>
        <p:spPr>
          <a:xfrm>
            <a:off x="5703063" y="2457250"/>
            <a:ext cx="1255713" cy="544512"/>
          </a:xfrm>
          <a:prstGeom prst="ellipse">
            <a:avLst/>
          </a:prstGeom>
          <a:solidFill>
            <a:srgbClr val="FFC000">
              <a:alpha val="33000"/>
            </a:srgbClr>
          </a:solidFill>
          <a:ln w="15875" cap="rnd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pic>
        <p:nvPicPr>
          <p:cNvPr id="58" name="Picture 6" descr="http://www.mnh.si.edu/exhibits/evolving-universe/full/Sun.jpg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1759647" y="1182922"/>
            <a:ext cx="360000" cy="360000"/>
          </a:xfrm>
          <a:prstGeom prst="rect">
            <a:avLst/>
          </a:prstGeom>
          <a:noFill/>
          <a:effectLst>
            <a:glow rad="393700">
              <a:srgbClr val="BC451B"/>
            </a:glow>
          </a:effectLst>
          <a:extLst/>
        </p:spPr>
      </p:pic>
      <p:pic>
        <p:nvPicPr>
          <p:cNvPr id="59" name="Picture 6" descr="http://www.mnh.si.edu/exhibits/evolving-universe/full/Sun.jpg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7581657" y="304186"/>
            <a:ext cx="360000" cy="360000"/>
          </a:xfrm>
          <a:prstGeom prst="rect">
            <a:avLst/>
          </a:prstGeom>
          <a:noFill/>
          <a:effectLst>
            <a:glow rad="393700">
              <a:srgbClr val="BC451B"/>
            </a:glow>
          </a:effectLst>
          <a:extLst/>
        </p:spPr>
      </p:pic>
      <p:pic>
        <p:nvPicPr>
          <p:cNvPr id="60" name="Picture 6" descr="http://www.mnh.si.edu/exhibits/evolving-universe/full/Sun.jpg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2526312" y="484186"/>
            <a:ext cx="360000" cy="360000"/>
          </a:xfrm>
          <a:prstGeom prst="rect">
            <a:avLst/>
          </a:prstGeom>
          <a:noFill/>
          <a:effectLst>
            <a:glow rad="393700">
              <a:srgbClr val="BC451B"/>
            </a:glow>
          </a:effectLst>
          <a:extLst/>
        </p:spPr>
      </p:pic>
      <p:pic>
        <p:nvPicPr>
          <p:cNvPr id="61" name="Picture 6" descr="http://www.mnh.si.edu/exhibits/evolving-universe/full/Sun.jpg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8799482" y="397744"/>
            <a:ext cx="360000" cy="360000"/>
          </a:xfrm>
          <a:prstGeom prst="rect">
            <a:avLst/>
          </a:prstGeom>
          <a:noFill/>
          <a:effectLst>
            <a:glow rad="393700">
              <a:srgbClr val="BC451B"/>
            </a:glow>
          </a:effectLst>
          <a:extLst/>
        </p:spPr>
      </p:pic>
      <p:sp>
        <p:nvSpPr>
          <p:cNvPr id="62" name="Ovale 61"/>
          <p:cNvSpPr/>
          <p:nvPr/>
        </p:nvSpPr>
        <p:spPr>
          <a:xfrm>
            <a:off x="5142497" y="2614613"/>
            <a:ext cx="1255713" cy="544512"/>
          </a:xfrm>
          <a:prstGeom prst="ellipse">
            <a:avLst/>
          </a:prstGeom>
          <a:solidFill>
            <a:srgbClr val="FFC000">
              <a:alpha val="33000"/>
            </a:srgbClr>
          </a:solidFill>
          <a:ln w="15875" cap="rnd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63" name="Ovale 62"/>
          <p:cNvSpPr/>
          <p:nvPr/>
        </p:nvSpPr>
        <p:spPr>
          <a:xfrm>
            <a:off x="5117082" y="2228728"/>
            <a:ext cx="1255712" cy="544513"/>
          </a:xfrm>
          <a:prstGeom prst="ellipse">
            <a:avLst/>
          </a:prstGeom>
          <a:solidFill>
            <a:srgbClr val="FFC000">
              <a:alpha val="33000"/>
            </a:srgbClr>
          </a:solidFill>
          <a:ln w="15875" cap="rnd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64" name="Ovale 63"/>
          <p:cNvSpPr/>
          <p:nvPr/>
        </p:nvSpPr>
        <p:spPr>
          <a:xfrm>
            <a:off x="6036469" y="2208760"/>
            <a:ext cx="1255712" cy="546100"/>
          </a:xfrm>
          <a:prstGeom prst="ellipse">
            <a:avLst/>
          </a:prstGeom>
          <a:solidFill>
            <a:srgbClr val="FFC000">
              <a:alpha val="33000"/>
            </a:srgbClr>
          </a:solidFill>
          <a:ln w="15875" cap="rnd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65" name="Ovale 64"/>
          <p:cNvSpPr/>
          <p:nvPr/>
        </p:nvSpPr>
        <p:spPr>
          <a:xfrm>
            <a:off x="6060587" y="2586846"/>
            <a:ext cx="1255713" cy="546100"/>
          </a:xfrm>
          <a:prstGeom prst="ellipse">
            <a:avLst/>
          </a:prstGeom>
          <a:solidFill>
            <a:srgbClr val="FFC000">
              <a:alpha val="33000"/>
            </a:srgbClr>
          </a:solidFill>
          <a:ln w="15875" cap="rnd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66" name="Ovale 65"/>
          <p:cNvSpPr/>
          <p:nvPr/>
        </p:nvSpPr>
        <p:spPr>
          <a:xfrm>
            <a:off x="2496381" y="2961633"/>
            <a:ext cx="1255713" cy="546100"/>
          </a:xfrm>
          <a:prstGeom prst="ellipse">
            <a:avLst/>
          </a:prstGeom>
          <a:solidFill>
            <a:srgbClr val="FF0000">
              <a:alpha val="33000"/>
            </a:srgbClr>
          </a:solidFill>
          <a:ln w="15875" cap="rnd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67" name="Ovale 66"/>
          <p:cNvSpPr/>
          <p:nvPr/>
        </p:nvSpPr>
        <p:spPr>
          <a:xfrm>
            <a:off x="3363913" y="1920875"/>
            <a:ext cx="1255712" cy="546100"/>
          </a:xfrm>
          <a:prstGeom prst="ellipse">
            <a:avLst/>
          </a:prstGeom>
          <a:solidFill>
            <a:srgbClr val="FF0000">
              <a:alpha val="33000"/>
            </a:srgbClr>
          </a:solidFill>
          <a:ln w="15875" cap="rnd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68" name="Ovale 67"/>
          <p:cNvSpPr/>
          <p:nvPr/>
        </p:nvSpPr>
        <p:spPr>
          <a:xfrm>
            <a:off x="6664325" y="1852613"/>
            <a:ext cx="1189038" cy="492125"/>
          </a:xfrm>
          <a:prstGeom prst="ellipse">
            <a:avLst/>
          </a:prstGeom>
          <a:solidFill>
            <a:srgbClr val="FF0000">
              <a:alpha val="33000"/>
            </a:srgbClr>
          </a:solidFill>
          <a:ln w="15875" cap="rnd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69" name="Ovale 68"/>
          <p:cNvSpPr/>
          <p:nvPr/>
        </p:nvSpPr>
        <p:spPr>
          <a:xfrm>
            <a:off x="2808288" y="2341563"/>
            <a:ext cx="1255712" cy="546100"/>
          </a:xfrm>
          <a:prstGeom prst="ellipse">
            <a:avLst/>
          </a:prstGeom>
          <a:solidFill>
            <a:srgbClr val="FF0000">
              <a:alpha val="33000"/>
            </a:srgbClr>
          </a:solidFill>
          <a:ln w="15875" cap="rnd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70" name="Rettangolo 83"/>
          <p:cNvSpPr/>
          <p:nvPr/>
        </p:nvSpPr>
        <p:spPr>
          <a:xfrm rot="18600550">
            <a:off x="2801801" y="-2069397"/>
            <a:ext cx="922337" cy="9025772"/>
          </a:xfrm>
          <a:custGeom>
            <a:avLst/>
            <a:gdLst>
              <a:gd name="connsiteX0" fmla="*/ 0 w 922337"/>
              <a:gd name="connsiteY0" fmla="*/ 0 h 9007475"/>
              <a:gd name="connsiteX1" fmla="*/ 922337 w 922337"/>
              <a:gd name="connsiteY1" fmla="*/ 0 h 9007475"/>
              <a:gd name="connsiteX2" fmla="*/ 922337 w 922337"/>
              <a:gd name="connsiteY2" fmla="*/ 9007475 h 9007475"/>
              <a:gd name="connsiteX3" fmla="*/ 0 w 922337"/>
              <a:gd name="connsiteY3" fmla="*/ 9007475 h 9007475"/>
              <a:gd name="connsiteX4" fmla="*/ 0 w 922337"/>
              <a:gd name="connsiteY4" fmla="*/ 0 h 9007475"/>
              <a:gd name="connsiteX0" fmla="*/ 0 w 922337"/>
              <a:gd name="connsiteY0" fmla="*/ 0 h 9007475"/>
              <a:gd name="connsiteX1" fmla="*/ 922337 w 922337"/>
              <a:gd name="connsiteY1" fmla="*/ 0 h 9007475"/>
              <a:gd name="connsiteX2" fmla="*/ 922337 w 922337"/>
              <a:gd name="connsiteY2" fmla="*/ 9007475 h 9007475"/>
              <a:gd name="connsiteX3" fmla="*/ 7613 w 922337"/>
              <a:gd name="connsiteY3" fmla="*/ 8199263 h 9007475"/>
              <a:gd name="connsiteX4" fmla="*/ 0 w 922337"/>
              <a:gd name="connsiteY4" fmla="*/ 0 h 9007475"/>
              <a:gd name="connsiteX0" fmla="*/ 0 w 922337"/>
              <a:gd name="connsiteY0" fmla="*/ 0 h 9007475"/>
              <a:gd name="connsiteX1" fmla="*/ 922337 w 922337"/>
              <a:gd name="connsiteY1" fmla="*/ 0 h 9007475"/>
              <a:gd name="connsiteX2" fmla="*/ 922337 w 922337"/>
              <a:gd name="connsiteY2" fmla="*/ 9007475 h 9007475"/>
              <a:gd name="connsiteX3" fmla="*/ 7613 w 922337"/>
              <a:gd name="connsiteY3" fmla="*/ 8199263 h 9007475"/>
              <a:gd name="connsiteX4" fmla="*/ 0 w 922337"/>
              <a:gd name="connsiteY4" fmla="*/ 0 h 9007475"/>
              <a:gd name="connsiteX0" fmla="*/ 0 w 922337"/>
              <a:gd name="connsiteY0" fmla="*/ 0 h 9025772"/>
              <a:gd name="connsiteX1" fmla="*/ 922337 w 922337"/>
              <a:gd name="connsiteY1" fmla="*/ 0 h 9025772"/>
              <a:gd name="connsiteX2" fmla="*/ 922337 w 922337"/>
              <a:gd name="connsiteY2" fmla="*/ 9007475 h 9025772"/>
              <a:gd name="connsiteX3" fmla="*/ 7613 w 922337"/>
              <a:gd name="connsiteY3" fmla="*/ 8199263 h 9025772"/>
              <a:gd name="connsiteX4" fmla="*/ 0 w 922337"/>
              <a:gd name="connsiteY4" fmla="*/ 0 h 9025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2337" h="9025772">
                <a:moveTo>
                  <a:pt x="0" y="0"/>
                </a:moveTo>
                <a:lnTo>
                  <a:pt x="922337" y="0"/>
                </a:lnTo>
                <a:lnTo>
                  <a:pt x="922337" y="9007475"/>
                </a:lnTo>
                <a:cubicBezTo>
                  <a:pt x="773742" y="9083506"/>
                  <a:pt x="140337" y="8942831"/>
                  <a:pt x="7613" y="8199263"/>
                </a:cubicBezTo>
                <a:cubicBezTo>
                  <a:pt x="5075" y="5466175"/>
                  <a:pt x="2538" y="2733088"/>
                  <a:pt x="0" y="0"/>
                </a:cubicBezTo>
                <a:close/>
              </a:path>
            </a:pathLst>
          </a:custGeom>
          <a:solidFill>
            <a:srgbClr val="FF0000">
              <a:alpha val="11000"/>
            </a:srgbClr>
          </a:solidFill>
          <a:ln w="15875" cap="rnd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71" name="Rettangolo 84"/>
          <p:cNvSpPr/>
          <p:nvPr/>
        </p:nvSpPr>
        <p:spPr>
          <a:xfrm rot="19234503">
            <a:off x="3351579" y="-2258808"/>
            <a:ext cx="1040046" cy="8626534"/>
          </a:xfrm>
          <a:custGeom>
            <a:avLst/>
            <a:gdLst>
              <a:gd name="connsiteX0" fmla="*/ 0 w 1001713"/>
              <a:gd name="connsiteY0" fmla="*/ 0 h 8339138"/>
              <a:gd name="connsiteX1" fmla="*/ 1001713 w 1001713"/>
              <a:gd name="connsiteY1" fmla="*/ 0 h 8339138"/>
              <a:gd name="connsiteX2" fmla="*/ 1001713 w 1001713"/>
              <a:gd name="connsiteY2" fmla="*/ 8339138 h 8339138"/>
              <a:gd name="connsiteX3" fmla="*/ 0 w 1001713"/>
              <a:gd name="connsiteY3" fmla="*/ 8339138 h 8339138"/>
              <a:gd name="connsiteX4" fmla="*/ 0 w 1001713"/>
              <a:gd name="connsiteY4" fmla="*/ 0 h 8339138"/>
              <a:gd name="connsiteX0" fmla="*/ 35980 w 1037693"/>
              <a:gd name="connsiteY0" fmla="*/ 0 h 8339138"/>
              <a:gd name="connsiteX1" fmla="*/ 1037693 w 1037693"/>
              <a:gd name="connsiteY1" fmla="*/ 0 h 8339138"/>
              <a:gd name="connsiteX2" fmla="*/ 1037693 w 1037693"/>
              <a:gd name="connsiteY2" fmla="*/ 8339138 h 8339138"/>
              <a:gd name="connsiteX3" fmla="*/ 0 w 1037693"/>
              <a:gd name="connsiteY3" fmla="*/ 7920861 h 8339138"/>
              <a:gd name="connsiteX4" fmla="*/ 35980 w 1037693"/>
              <a:gd name="connsiteY4" fmla="*/ 0 h 8339138"/>
              <a:gd name="connsiteX0" fmla="*/ 35980 w 1040046"/>
              <a:gd name="connsiteY0" fmla="*/ 0 h 8561922"/>
              <a:gd name="connsiteX1" fmla="*/ 1037693 w 1040046"/>
              <a:gd name="connsiteY1" fmla="*/ 0 h 8561922"/>
              <a:gd name="connsiteX2" fmla="*/ 1040046 w 1040046"/>
              <a:gd name="connsiteY2" fmla="*/ 8561922 h 8561922"/>
              <a:gd name="connsiteX3" fmla="*/ 0 w 1040046"/>
              <a:gd name="connsiteY3" fmla="*/ 7920861 h 8561922"/>
              <a:gd name="connsiteX4" fmla="*/ 35980 w 1040046"/>
              <a:gd name="connsiteY4" fmla="*/ 0 h 8561922"/>
              <a:gd name="connsiteX0" fmla="*/ 35980 w 1040046"/>
              <a:gd name="connsiteY0" fmla="*/ 0 h 8618006"/>
              <a:gd name="connsiteX1" fmla="*/ 1037693 w 1040046"/>
              <a:gd name="connsiteY1" fmla="*/ 0 h 8618006"/>
              <a:gd name="connsiteX2" fmla="*/ 1040046 w 1040046"/>
              <a:gd name="connsiteY2" fmla="*/ 8561922 h 8618006"/>
              <a:gd name="connsiteX3" fmla="*/ 0 w 1040046"/>
              <a:gd name="connsiteY3" fmla="*/ 7920861 h 8618006"/>
              <a:gd name="connsiteX4" fmla="*/ 35980 w 1040046"/>
              <a:gd name="connsiteY4" fmla="*/ 0 h 8618006"/>
              <a:gd name="connsiteX0" fmla="*/ 35980 w 1040046"/>
              <a:gd name="connsiteY0" fmla="*/ 0 h 8626534"/>
              <a:gd name="connsiteX1" fmla="*/ 1037693 w 1040046"/>
              <a:gd name="connsiteY1" fmla="*/ 0 h 8626534"/>
              <a:gd name="connsiteX2" fmla="*/ 1040046 w 1040046"/>
              <a:gd name="connsiteY2" fmla="*/ 8561922 h 8626534"/>
              <a:gd name="connsiteX3" fmla="*/ 0 w 1040046"/>
              <a:gd name="connsiteY3" fmla="*/ 7920861 h 8626534"/>
              <a:gd name="connsiteX4" fmla="*/ 35980 w 1040046"/>
              <a:gd name="connsiteY4" fmla="*/ 0 h 8626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0046" h="8626534">
                <a:moveTo>
                  <a:pt x="35980" y="0"/>
                </a:moveTo>
                <a:lnTo>
                  <a:pt x="1037693" y="0"/>
                </a:lnTo>
                <a:cubicBezTo>
                  <a:pt x="1038477" y="2853974"/>
                  <a:pt x="1039262" y="5707948"/>
                  <a:pt x="1040046" y="8561922"/>
                </a:cubicBezTo>
                <a:cubicBezTo>
                  <a:pt x="714823" y="8816411"/>
                  <a:pt x="155294" y="8259889"/>
                  <a:pt x="0" y="7920861"/>
                </a:cubicBezTo>
                <a:lnTo>
                  <a:pt x="35980" y="0"/>
                </a:lnTo>
                <a:close/>
              </a:path>
            </a:pathLst>
          </a:custGeom>
          <a:solidFill>
            <a:srgbClr val="FF0000">
              <a:alpha val="11000"/>
            </a:srgbClr>
          </a:solidFill>
          <a:ln w="15875" cap="rnd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72" name="Ovale 71"/>
          <p:cNvSpPr/>
          <p:nvPr/>
        </p:nvSpPr>
        <p:spPr>
          <a:xfrm>
            <a:off x="7464425" y="2774950"/>
            <a:ext cx="1273175" cy="684213"/>
          </a:xfrm>
          <a:prstGeom prst="ellipse">
            <a:avLst/>
          </a:prstGeom>
          <a:solidFill>
            <a:srgbClr val="FF0000">
              <a:alpha val="33000"/>
            </a:srgbClr>
          </a:solidFill>
          <a:ln w="15875" cap="rnd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73" name="Ovale 72"/>
          <p:cNvSpPr/>
          <p:nvPr/>
        </p:nvSpPr>
        <p:spPr>
          <a:xfrm>
            <a:off x="7054850" y="2236788"/>
            <a:ext cx="1308100" cy="674687"/>
          </a:xfrm>
          <a:prstGeom prst="ellipse">
            <a:avLst/>
          </a:prstGeom>
          <a:solidFill>
            <a:srgbClr val="FF0000">
              <a:alpha val="33000"/>
            </a:srgbClr>
          </a:solidFill>
          <a:ln w="15875" cap="rnd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74" name="Rettangolo 89"/>
          <p:cNvSpPr/>
          <p:nvPr/>
        </p:nvSpPr>
        <p:spPr>
          <a:xfrm rot="2563053">
            <a:off x="8167564" y="-1426048"/>
            <a:ext cx="1027112" cy="7832382"/>
          </a:xfrm>
          <a:custGeom>
            <a:avLst/>
            <a:gdLst>
              <a:gd name="connsiteX0" fmla="*/ 0 w 1027112"/>
              <a:gd name="connsiteY0" fmla="*/ 0 h 7972425"/>
              <a:gd name="connsiteX1" fmla="*/ 1027112 w 1027112"/>
              <a:gd name="connsiteY1" fmla="*/ 0 h 7972425"/>
              <a:gd name="connsiteX2" fmla="*/ 1027112 w 1027112"/>
              <a:gd name="connsiteY2" fmla="*/ 7972425 h 7972425"/>
              <a:gd name="connsiteX3" fmla="*/ 0 w 1027112"/>
              <a:gd name="connsiteY3" fmla="*/ 7972425 h 7972425"/>
              <a:gd name="connsiteX4" fmla="*/ 0 w 1027112"/>
              <a:gd name="connsiteY4" fmla="*/ 0 h 7972425"/>
              <a:gd name="connsiteX0" fmla="*/ 0 w 1027112"/>
              <a:gd name="connsiteY0" fmla="*/ 0 h 7972425"/>
              <a:gd name="connsiteX1" fmla="*/ 1027112 w 1027112"/>
              <a:gd name="connsiteY1" fmla="*/ 0 h 7972425"/>
              <a:gd name="connsiteX2" fmla="*/ 1006920 w 1027112"/>
              <a:gd name="connsiteY2" fmla="*/ 7025128 h 7972425"/>
              <a:gd name="connsiteX3" fmla="*/ 0 w 1027112"/>
              <a:gd name="connsiteY3" fmla="*/ 7972425 h 7972425"/>
              <a:gd name="connsiteX4" fmla="*/ 0 w 1027112"/>
              <a:gd name="connsiteY4" fmla="*/ 0 h 7972425"/>
              <a:gd name="connsiteX0" fmla="*/ 0 w 1027112"/>
              <a:gd name="connsiteY0" fmla="*/ 0 h 7791911"/>
              <a:gd name="connsiteX1" fmla="*/ 1027112 w 1027112"/>
              <a:gd name="connsiteY1" fmla="*/ 0 h 7791911"/>
              <a:gd name="connsiteX2" fmla="*/ 1006920 w 1027112"/>
              <a:gd name="connsiteY2" fmla="*/ 7025128 h 7791911"/>
              <a:gd name="connsiteX3" fmla="*/ 14438 w 1027112"/>
              <a:gd name="connsiteY3" fmla="*/ 7791911 h 7791911"/>
              <a:gd name="connsiteX4" fmla="*/ 0 w 1027112"/>
              <a:gd name="connsiteY4" fmla="*/ 0 h 7791911"/>
              <a:gd name="connsiteX0" fmla="*/ 0 w 1027112"/>
              <a:gd name="connsiteY0" fmla="*/ 0 h 7837129"/>
              <a:gd name="connsiteX1" fmla="*/ 1027112 w 1027112"/>
              <a:gd name="connsiteY1" fmla="*/ 0 h 7837129"/>
              <a:gd name="connsiteX2" fmla="*/ 1006920 w 1027112"/>
              <a:gd name="connsiteY2" fmla="*/ 7025128 h 7837129"/>
              <a:gd name="connsiteX3" fmla="*/ 14438 w 1027112"/>
              <a:gd name="connsiteY3" fmla="*/ 7791911 h 7837129"/>
              <a:gd name="connsiteX4" fmla="*/ 0 w 1027112"/>
              <a:gd name="connsiteY4" fmla="*/ 0 h 7837129"/>
              <a:gd name="connsiteX0" fmla="*/ 0 w 1027112"/>
              <a:gd name="connsiteY0" fmla="*/ 0 h 7832382"/>
              <a:gd name="connsiteX1" fmla="*/ 1027112 w 1027112"/>
              <a:gd name="connsiteY1" fmla="*/ 0 h 7832382"/>
              <a:gd name="connsiteX2" fmla="*/ 1006920 w 1027112"/>
              <a:gd name="connsiteY2" fmla="*/ 7025128 h 7832382"/>
              <a:gd name="connsiteX3" fmla="*/ 14438 w 1027112"/>
              <a:gd name="connsiteY3" fmla="*/ 7791911 h 7832382"/>
              <a:gd name="connsiteX4" fmla="*/ 0 w 1027112"/>
              <a:gd name="connsiteY4" fmla="*/ 0 h 7832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7112" h="7832382">
                <a:moveTo>
                  <a:pt x="0" y="0"/>
                </a:moveTo>
                <a:lnTo>
                  <a:pt x="1027112" y="0"/>
                </a:lnTo>
                <a:cubicBezTo>
                  <a:pt x="1020381" y="2341709"/>
                  <a:pt x="1013651" y="4683419"/>
                  <a:pt x="1006920" y="7025128"/>
                </a:cubicBezTo>
                <a:cubicBezTo>
                  <a:pt x="1081457" y="7166494"/>
                  <a:pt x="482647" y="8027111"/>
                  <a:pt x="14438" y="7791911"/>
                </a:cubicBezTo>
                <a:cubicBezTo>
                  <a:pt x="9625" y="5194607"/>
                  <a:pt x="4813" y="2597304"/>
                  <a:pt x="0" y="0"/>
                </a:cubicBezTo>
                <a:close/>
              </a:path>
            </a:pathLst>
          </a:custGeom>
          <a:solidFill>
            <a:srgbClr val="FF0000">
              <a:alpha val="11000"/>
            </a:srgbClr>
          </a:solidFill>
          <a:ln w="15875" cap="rnd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75" name="Rettangolo 90"/>
          <p:cNvSpPr/>
          <p:nvPr/>
        </p:nvSpPr>
        <p:spPr>
          <a:xfrm rot="1831538">
            <a:off x="7204380" y="-903604"/>
            <a:ext cx="1214517" cy="6720187"/>
          </a:xfrm>
          <a:custGeom>
            <a:avLst/>
            <a:gdLst>
              <a:gd name="connsiteX0" fmla="*/ 0 w 1150938"/>
              <a:gd name="connsiteY0" fmla="*/ 0 h 6826250"/>
              <a:gd name="connsiteX1" fmla="*/ 1150938 w 1150938"/>
              <a:gd name="connsiteY1" fmla="*/ 0 h 6826250"/>
              <a:gd name="connsiteX2" fmla="*/ 1150938 w 1150938"/>
              <a:gd name="connsiteY2" fmla="*/ 6826250 h 6826250"/>
              <a:gd name="connsiteX3" fmla="*/ 0 w 1150938"/>
              <a:gd name="connsiteY3" fmla="*/ 6826250 h 6826250"/>
              <a:gd name="connsiteX4" fmla="*/ 0 w 1150938"/>
              <a:gd name="connsiteY4" fmla="*/ 0 h 6826250"/>
              <a:gd name="connsiteX0" fmla="*/ 0 w 1150938"/>
              <a:gd name="connsiteY0" fmla="*/ 0 h 6826250"/>
              <a:gd name="connsiteX1" fmla="*/ 1150938 w 1150938"/>
              <a:gd name="connsiteY1" fmla="*/ 0 h 6826250"/>
              <a:gd name="connsiteX2" fmla="*/ 1150938 w 1150938"/>
              <a:gd name="connsiteY2" fmla="*/ 6826250 h 6826250"/>
              <a:gd name="connsiteX3" fmla="*/ 84939 w 1150938"/>
              <a:gd name="connsiteY3" fmla="*/ 6661299 h 6826250"/>
              <a:gd name="connsiteX4" fmla="*/ 0 w 1150938"/>
              <a:gd name="connsiteY4" fmla="*/ 0 h 6826250"/>
              <a:gd name="connsiteX0" fmla="*/ 0 w 1214517"/>
              <a:gd name="connsiteY0" fmla="*/ 0 h 6661299"/>
              <a:gd name="connsiteX1" fmla="*/ 1150938 w 1214517"/>
              <a:gd name="connsiteY1" fmla="*/ 0 h 6661299"/>
              <a:gd name="connsiteX2" fmla="*/ 1214517 w 1214517"/>
              <a:gd name="connsiteY2" fmla="*/ 6087678 h 6661299"/>
              <a:gd name="connsiteX3" fmla="*/ 84939 w 1214517"/>
              <a:gd name="connsiteY3" fmla="*/ 6661299 h 6661299"/>
              <a:gd name="connsiteX4" fmla="*/ 0 w 1214517"/>
              <a:gd name="connsiteY4" fmla="*/ 0 h 6661299"/>
              <a:gd name="connsiteX0" fmla="*/ 0 w 1214517"/>
              <a:gd name="connsiteY0" fmla="*/ 0 h 6661299"/>
              <a:gd name="connsiteX1" fmla="*/ 1150938 w 1214517"/>
              <a:gd name="connsiteY1" fmla="*/ 0 h 6661299"/>
              <a:gd name="connsiteX2" fmla="*/ 1214517 w 1214517"/>
              <a:gd name="connsiteY2" fmla="*/ 6087678 h 6661299"/>
              <a:gd name="connsiteX3" fmla="*/ 84939 w 1214517"/>
              <a:gd name="connsiteY3" fmla="*/ 6661299 h 6661299"/>
              <a:gd name="connsiteX4" fmla="*/ 0 w 1214517"/>
              <a:gd name="connsiteY4" fmla="*/ 0 h 6661299"/>
              <a:gd name="connsiteX0" fmla="*/ 0 w 1214517"/>
              <a:gd name="connsiteY0" fmla="*/ 0 h 6720187"/>
              <a:gd name="connsiteX1" fmla="*/ 1150938 w 1214517"/>
              <a:gd name="connsiteY1" fmla="*/ 0 h 6720187"/>
              <a:gd name="connsiteX2" fmla="*/ 1214517 w 1214517"/>
              <a:gd name="connsiteY2" fmla="*/ 6087678 h 6720187"/>
              <a:gd name="connsiteX3" fmla="*/ 84939 w 1214517"/>
              <a:gd name="connsiteY3" fmla="*/ 6661299 h 6720187"/>
              <a:gd name="connsiteX4" fmla="*/ 0 w 1214517"/>
              <a:gd name="connsiteY4" fmla="*/ 0 h 672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4517" h="6720187">
                <a:moveTo>
                  <a:pt x="0" y="0"/>
                </a:moveTo>
                <a:lnTo>
                  <a:pt x="1150938" y="0"/>
                </a:lnTo>
                <a:lnTo>
                  <a:pt x="1214517" y="6087678"/>
                </a:lnTo>
                <a:cubicBezTo>
                  <a:pt x="852572" y="6820855"/>
                  <a:pt x="34998" y="6761166"/>
                  <a:pt x="84939" y="666129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11000"/>
            </a:srgbClr>
          </a:solidFill>
          <a:ln w="15875" cap="rnd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76" name="Rettangolo 91"/>
          <p:cNvSpPr/>
          <p:nvPr/>
        </p:nvSpPr>
        <p:spPr>
          <a:xfrm rot="1079154">
            <a:off x="6680341" y="-1320625"/>
            <a:ext cx="1215808" cy="6827428"/>
          </a:xfrm>
          <a:custGeom>
            <a:avLst/>
            <a:gdLst>
              <a:gd name="connsiteX0" fmla="*/ 0 w 1150938"/>
              <a:gd name="connsiteY0" fmla="*/ 0 h 6827838"/>
              <a:gd name="connsiteX1" fmla="*/ 1150938 w 1150938"/>
              <a:gd name="connsiteY1" fmla="*/ 0 h 6827838"/>
              <a:gd name="connsiteX2" fmla="*/ 1150938 w 1150938"/>
              <a:gd name="connsiteY2" fmla="*/ 6827838 h 6827838"/>
              <a:gd name="connsiteX3" fmla="*/ 0 w 1150938"/>
              <a:gd name="connsiteY3" fmla="*/ 6827838 h 6827838"/>
              <a:gd name="connsiteX4" fmla="*/ 0 w 1150938"/>
              <a:gd name="connsiteY4" fmla="*/ 0 h 6827838"/>
              <a:gd name="connsiteX0" fmla="*/ 0 w 1203082"/>
              <a:gd name="connsiteY0" fmla="*/ 0 h 6827838"/>
              <a:gd name="connsiteX1" fmla="*/ 1150938 w 1203082"/>
              <a:gd name="connsiteY1" fmla="*/ 0 h 6827838"/>
              <a:gd name="connsiteX2" fmla="*/ 1203082 w 1203082"/>
              <a:gd name="connsiteY2" fmla="*/ 6369679 h 6827838"/>
              <a:gd name="connsiteX3" fmla="*/ 0 w 1203082"/>
              <a:gd name="connsiteY3" fmla="*/ 6827838 h 6827838"/>
              <a:gd name="connsiteX4" fmla="*/ 0 w 1203082"/>
              <a:gd name="connsiteY4" fmla="*/ 0 h 6827838"/>
              <a:gd name="connsiteX0" fmla="*/ 21618 w 1224700"/>
              <a:gd name="connsiteY0" fmla="*/ 0 h 6694954"/>
              <a:gd name="connsiteX1" fmla="*/ 1172556 w 1224700"/>
              <a:gd name="connsiteY1" fmla="*/ 0 h 6694954"/>
              <a:gd name="connsiteX2" fmla="*/ 1224700 w 1224700"/>
              <a:gd name="connsiteY2" fmla="*/ 6369679 h 6694954"/>
              <a:gd name="connsiteX3" fmla="*/ 0 w 1224700"/>
              <a:gd name="connsiteY3" fmla="*/ 6694954 h 6694954"/>
              <a:gd name="connsiteX4" fmla="*/ 21618 w 1224700"/>
              <a:gd name="connsiteY4" fmla="*/ 0 h 6694954"/>
              <a:gd name="connsiteX0" fmla="*/ 21618 w 1224700"/>
              <a:gd name="connsiteY0" fmla="*/ 0 h 6822648"/>
              <a:gd name="connsiteX1" fmla="*/ 1172556 w 1224700"/>
              <a:gd name="connsiteY1" fmla="*/ 0 h 6822648"/>
              <a:gd name="connsiteX2" fmla="*/ 1224700 w 1224700"/>
              <a:gd name="connsiteY2" fmla="*/ 6369679 h 6822648"/>
              <a:gd name="connsiteX3" fmla="*/ 0 w 1224700"/>
              <a:gd name="connsiteY3" fmla="*/ 6694954 h 6822648"/>
              <a:gd name="connsiteX4" fmla="*/ 21618 w 1224700"/>
              <a:gd name="connsiteY4" fmla="*/ 0 h 6822648"/>
              <a:gd name="connsiteX0" fmla="*/ 21618 w 1227516"/>
              <a:gd name="connsiteY0" fmla="*/ 0 h 6826709"/>
              <a:gd name="connsiteX1" fmla="*/ 1172556 w 1227516"/>
              <a:gd name="connsiteY1" fmla="*/ 0 h 6826709"/>
              <a:gd name="connsiteX2" fmla="*/ 1224700 w 1227516"/>
              <a:gd name="connsiteY2" fmla="*/ 6369679 h 6826709"/>
              <a:gd name="connsiteX3" fmla="*/ 0 w 1227516"/>
              <a:gd name="connsiteY3" fmla="*/ 6694954 h 6826709"/>
              <a:gd name="connsiteX4" fmla="*/ 21618 w 1227516"/>
              <a:gd name="connsiteY4" fmla="*/ 0 h 6826709"/>
              <a:gd name="connsiteX0" fmla="*/ 21618 w 1220162"/>
              <a:gd name="connsiteY0" fmla="*/ 0 h 6823369"/>
              <a:gd name="connsiteX1" fmla="*/ 1172556 w 1220162"/>
              <a:gd name="connsiteY1" fmla="*/ 0 h 6823369"/>
              <a:gd name="connsiteX2" fmla="*/ 1217325 w 1220162"/>
              <a:gd name="connsiteY2" fmla="*/ 6346963 h 6823369"/>
              <a:gd name="connsiteX3" fmla="*/ 0 w 1220162"/>
              <a:gd name="connsiteY3" fmla="*/ 6694954 h 6823369"/>
              <a:gd name="connsiteX4" fmla="*/ 21618 w 1220162"/>
              <a:gd name="connsiteY4" fmla="*/ 0 h 6823369"/>
              <a:gd name="connsiteX0" fmla="*/ 21618 w 1227516"/>
              <a:gd name="connsiteY0" fmla="*/ 0 h 6826709"/>
              <a:gd name="connsiteX1" fmla="*/ 1172556 w 1227516"/>
              <a:gd name="connsiteY1" fmla="*/ 0 h 6826709"/>
              <a:gd name="connsiteX2" fmla="*/ 1224700 w 1227516"/>
              <a:gd name="connsiteY2" fmla="*/ 6369680 h 6826709"/>
              <a:gd name="connsiteX3" fmla="*/ 0 w 1227516"/>
              <a:gd name="connsiteY3" fmla="*/ 6694954 h 6826709"/>
              <a:gd name="connsiteX4" fmla="*/ 21618 w 1227516"/>
              <a:gd name="connsiteY4" fmla="*/ 0 h 6826709"/>
              <a:gd name="connsiteX0" fmla="*/ 21618 w 1213775"/>
              <a:gd name="connsiteY0" fmla="*/ 0 h 6822135"/>
              <a:gd name="connsiteX1" fmla="*/ 1172556 w 1213775"/>
              <a:gd name="connsiteY1" fmla="*/ 0 h 6822135"/>
              <a:gd name="connsiteX2" fmla="*/ 1210919 w 1213775"/>
              <a:gd name="connsiteY2" fmla="*/ 6338281 h 6822135"/>
              <a:gd name="connsiteX3" fmla="*/ 0 w 1213775"/>
              <a:gd name="connsiteY3" fmla="*/ 6694954 h 6822135"/>
              <a:gd name="connsiteX4" fmla="*/ 21618 w 1213775"/>
              <a:gd name="connsiteY4" fmla="*/ 0 h 6822135"/>
              <a:gd name="connsiteX0" fmla="*/ 21618 w 1215808"/>
              <a:gd name="connsiteY0" fmla="*/ 0 h 6827428"/>
              <a:gd name="connsiteX1" fmla="*/ 1172556 w 1215808"/>
              <a:gd name="connsiteY1" fmla="*/ 0 h 6827428"/>
              <a:gd name="connsiteX2" fmla="*/ 1210919 w 1215808"/>
              <a:gd name="connsiteY2" fmla="*/ 6338281 h 6827428"/>
              <a:gd name="connsiteX3" fmla="*/ 0 w 1215808"/>
              <a:gd name="connsiteY3" fmla="*/ 6694954 h 6827428"/>
              <a:gd name="connsiteX4" fmla="*/ 21618 w 1215808"/>
              <a:gd name="connsiteY4" fmla="*/ 0 h 682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5808" h="6827428">
                <a:moveTo>
                  <a:pt x="21618" y="0"/>
                </a:moveTo>
                <a:lnTo>
                  <a:pt x="1172556" y="0"/>
                </a:lnTo>
                <a:lnTo>
                  <a:pt x="1210919" y="6338281"/>
                </a:lnTo>
                <a:cubicBezTo>
                  <a:pt x="1291991" y="6517437"/>
                  <a:pt x="342854" y="7081269"/>
                  <a:pt x="0" y="6694954"/>
                </a:cubicBezTo>
                <a:lnTo>
                  <a:pt x="21618" y="0"/>
                </a:lnTo>
                <a:close/>
              </a:path>
            </a:pathLst>
          </a:custGeom>
          <a:solidFill>
            <a:srgbClr val="FF0000">
              <a:alpha val="11000"/>
            </a:srgbClr>
          </a:solidFill>
          <a:ln w="15875" cap="rnd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pic>
        <p:nvPicPr>
          <p:cNvPr id="77" name="Picture 6" descr="http://www.mnh.si.edu/exhibits/evolving-universe/full/Sun.jpg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6863303" y="895754"/>
            <a:ext cx="360000" cy="360000"/>
          </a:xfrm>
          <a:prstGeom prst="rect">
            <a:avLst/>
          </a:prstGeom>
          <a:noFill/>
          <a:effectLst>
            <a:glow rad="393700">
              <a:srgbClr val="BC451B"/>
            </a:glow>
          </a:effectLst>
          <a:extLst/>
        </p:spPr>
      </p:pic>
      <p:pic>
        <p:nvPicPr>
          <p:cNvPr id="78" name="Picture 6" descr="http://www.mnh.si.edu/exhibits/evolving-universe/full/Sun.jpg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6991186" y="19907"/>
            <a:ext cx="360000" cy="360000"/>
          </a:xfrm>
          <a:prstGeom prst="rect">
            <a:avLst/>
          </a:prstGeom>
          <a:noFill/>
          <a:effectLst>
            <a:glow rad="393700">
              <a:srgbClr val="BC451B"/>
            </a:glow>
          </a:effectLst>
          <a:extLst/>
        </p:spPr>
      </p:pic>
      <p:pic>
        <p:nvPicPr>
          <p:cNvPr id="79" name="Picture 6" descr="http://www.mnh.si.edu/exhibits/evolving-universe/full/Sun.jpg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5033846" y="28635"/>
            <a:ext cx="360000" cy="360000"/>
          </a:xfrm>
          <a:prstGeom prst="rect">
            <a:avLst/>
          </a:prstGeom>
          <a:noFill/>
          <a:effectLst>
            <a:glow rad="393700">
              <a:srgbClr val="BC451B"/>
            </a:glow>
          </a:effectLst>
          <a:extLst/>
        </p:spPr>
      </p:pic>
      <p:pic>
        <p:nvPicPr>
          <p:cNvPr id="80" name="Picture 6" descr="http://www.mnh.si.edu/exhibits/evolving-universe/full/Sun.jpg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4993557" y="940431"/>
            <a:ext cx="360000" cy="360000"/>
          </a:xfrm>
          <a:prstGeom prst="rect">
            <a:avLst/>
          </a:prstGeom>
          <a:noFill/>
          <a:effectLst>
            <a:glow rad="393700">
              <a:srgbClr val="BC451B"/>
            </a:glow>
          </a:effectLst>
          <a:extLst/>
        </p:spPr>
      </p:pic>
      <p:grpSp>
        <p:nvGrpSpPr>
          <p:cNvPr id="81" name="Gruppo 80"/>
          <p:cNvGrpSpPr>
            <a:grpSpLocks/>
          </p:cNvGrpSpPr>
          <p:nvPr/>
        </p:nvGrpSpPr>
        <p:grpSpPr bwMode="auto">
          <a:xfrm>
            <a:off x="130175" y="4829175"/>
            <a:ext cx="4641850" cy="1800225"/>
            <a:chOff x="129881" y="4829358"/>
            <a:chExt cx="4642044" cy="1800000"/>
          </a:xfrm>
        </p:grpSpPr>
        <p:grpSp>
          <p:nvGrpSpPr>
            <p:cNvPr id="82" name="Gruppo 108"/>
            <p:cNvGrpSpPr>
              <a:grpSpLocks/>
            </p:cNvGrpSpPr>
            <p:nvPr/>
          </p:nvGrpSpPr>
          <p:grpSpPr bwMode="auto">
            <a:xfrm>
              <a:off x="129881" y="4829358"/>
              <a:ext cx="1800000" cy="1800000"/>
              <a:chOff x="631788" y="4702066"/>
              <a:chExt cx="1800000" cy="1800000"/>
            </a:xfrm>
          </p:grpSpPr>
          <p:grpSp>
            <p:nvGrpSpPr>
              <p:cNvPr id="85" name="Gruppo 106"/>
              <p:cNvGrpSpPr>
                <a:grpSpLocks/>
              </p:cNvGrpSpPr>
              <p:nvPr/>
            </p:nvGrpSpPr>
            <p:grpSpPr bwMode="auto">
              <a:xfrm>
                <a:off x="631788" y="4702066"/>
                <a:ext cx="1800000" cy="1800000"/>
                <a:chOff x="1070164" y="4629323"/>
                <a:chExt cx="1800000" cy="1800000"/>
              </a:xfrm>
            </p:grpSpPr>
            <p:sp>
              <p:nvSpPr>
                <p:cNvPr id="87" name="Ovale 86"/>
                <p:cNvSpPr/>
                <p:nvPr/>
              </p:nvSpPr>
              <p:spPr>
                <a:xfrm>
                  <a:off x="1070164" y="4629323"/>
                  <a:ext cx="1800300" cy="1800000"/>
                </a:xfrm>
                <a:prstGeom prst="ellipse">
                  <a:avLst/>
                </a:prstGeom>
                <a:solidFill>
                  <a:srgbClr val="FF0000">
                    <a:alpha val="63000"/>
                  </a:srgbClr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sto MT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Ovale 87"/>
                <p:cNvSpPr/>
                <p:nvPr/>
              </p:nvSpPr>
              <p:spPr>
                <a:xfrm>
                  <a:off x="1521033" y="5080117"/>
                  <a:ext cx="900151" cy="900000"/>
                </a:xfrm>
                <a:prstGeom prst="ellipse">
                  <a:avLst/>
                </a:prstGeom>
                <a:solidFill>
                  <a:srgbClr val="FFFF00">
                    <a:alpha val="63000"/>
                  </a:srgbClr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sto MT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86" name="Picture 10" descr="http://www.esa.int/var/esa/storage/images/esa_multimedia/videos/2013/11/guide_to_our_galaxy/13409760-3-eng-GB/Guide_to_our_Galaxy_video_production_full.png"/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6382" y="5441812"/>
                <a:ext cx="529700" cy="2979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3" name="CasellaDiTesto 109"/>
            <p:cNvSpPr txBox="1">
              <a:spLocks noChangeArrowheads="1"/>
            </p:cNvSpPr>
            <p:nvPr/>
          </p:nvSpPr>
          <p:spPr bwMode="auto">
            <a:xfrm>
              <a:off x="2053039" y="5730965"/>
              <a:ext cx="242681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sto MT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sto MT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sto MT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sto MT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sto MT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sto MT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sto MT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sto MT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sto MT" charset="0"/>
                  <a:ea typeface="ＭＳ Ｐゴシック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1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sto MT" charset="0"/>
                  <a:ea typeface="ＭＳ Ｐゴシック" charset="0"/>
                </a:rPr>
                <a:t>Wide FoV for low layers</a:t>
              </a:r>
            </a:p>
          </p:txBody>
        </p:sp>
        <p:sp>
          <p:nvSpPr>
            <p:cNvPr id="84" name="CasellaDiTesto 110"/>
            <p:cNvSpPr txBox="1">
              <a:spLocks noChangeArrowheads="1"/>
            </p:cNvSpPr>
            <p:nvPr/>
          </p:nvSpPr>
          <p:spPr bwMode="auto">
            <a:xfrm>
              <a:off x="2053039" y="6096972"/>
              <a:ext cx="27188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sto MT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sto MT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sto MT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sto MT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sto MT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sto MT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sto MT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sto MT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sto MT" charset="0"/>
                  <a:ea typeface="ＭＳ Ｐゴシック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1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sto MT" charset="0"/>
                  <a:ea typeface="ＭＳ Ｐゴシック" charset="0"/>
                </a:rPr>
                <a:t>Narrow FoV for high layers</a:t>
              </a:r>
            </a:p>
          </p:txBody>
        </p:sp>
      </p:grpSp>
      <p:sp>
        <p:nvSpPr>
          <p:cNvPr id="89" name="Rettangolo 103"/>
          <p:cNvSpPr/>
          <p:nvPr/>
        </p:nvSpPr>
        <p:spPr>
          <a:xfrm rot="532980">
            <a:off x="6217890" y="-1715706"/>
            <a:ext cx="1259747" cy="7077616"/>
          </a:xfrm>
          <a:custGeom>
            <a:avLst/>
            <a:gdLst>
              <a:gd name="connsiteX0" fmla="*/ 0 w 1246065"/>
              <a:gd name="connsiteY0" fmla="*/ 0 h 6826250"/>
              <a:gd name="connsiteX1" fmla="*/ 1246065 w 1246065"/>
              <a:gd name="connsiteY1" fmla="*/ 0 h 6826250"/>
              <a:gd name="connsiteX2" fmla="*/ 1246065 w 1246065"/>
              <a:gd name="connsiteY2" fmla="*/ 6826250 h 6826250"/>
              <a:gd name="connsiteX3" fmla="*/ 0 w 1246065"/>
              <a:gd name="connsiteY3" fmla="*/ 6826250 h 6826250"/>
              <a:gd name="connsiteX4" fmla="*/ 0 w 1246065"/>
              <a:gd name="connsiteY4" fmla="*/ 0 h 6826250"/>
              <a:gd name="connsiteX0" fmla="*/ 8458 w 1254523"/>
              <a:gd name="connsiteY0" fmla="*/ 0 h 6887866"/>
              <a:gd name="connsiteX1" fmla="*/ 1254523 w 1254523"/>
              <a:gd name="connsiteY1" fmla="*/ 0 h 6887866"/>
              <a:gd name="connsiteX2" fmla="*/ 1254523 w 1254523"/>
              <a:gd name="connsiteY2" fmla="*/ 6826250 h 6887866"/>
              <a:gd name="connsiteX3" fmla="*/ 0 w 1254523"/>
              <a:gd name="connsiteY3" fmla="*/ 6887866 h 6887866"/>
              <a:gd name="connsiteX4" fmla="*/ 8458 w 1254523"/>
              <a:gd name="connsiteY4" fmla="*/ 0 h 6887866"/>
              <a:gd name="connsiteX0" fmla="*/ 8458 w 1254523"/>
              <a:gd name="connsiteY0" fmla="*/ 0 h 6887866"/>
              <a:gd name="connsiteX1" fmla="*/ 1254523 w 1254523"/>
              <a:gd name="connsiteY1" fmla="*/ 0 h 6887866"/>
              <a:gd name="connsiteX2" fmla="*/ 1246151 w 1254523"/>
              <a:gd name="connsiteY2" fmla="*/ 6734104 h 6887866"/>
              <a:gd name="connsiteX3" fmla="*/ 0 w 1254523"/>
              <a:gd name="connsiteY3" fmla="*/ 6887866 h 6887866"/>
              <a:gd name="connsiteX4" fmla="*/ 8458 w 1254523"/>
              <a:gd name="connsiteY4" fmla="*/ 0 h 6887866"/>
              <a:gd name="connsiteX0" fmla="*/ 8458 w 1254523"/>
              <a:gd name="connsiteY0" fmla="*/ 0 h 7018044"/>
              <a:gd name="connsiteX1" fmla="*/ 1254523 w 1254523"/>
              <a:gd name="connsiteY1" fmla="*/ 0 h 7018044"/>
              <a:gd name="connsiteX2" fmla="*/ 1246151 w 1254523"/>
              <a:gd name="connsiteY2" fmla="*/ 6734104 h 7018044"/>
              <a:gd name="connsiteX3" fmla="*/ 0 w 1254523"/>
              <a:gd name="connsiteY3" fmla="*/ 6887866 h 7018044"/>
              <a:gd name="connsiteX4" fmla="*/ 8458 w 1254523"/>
              <a:gd name="connsiteY4" fmla="*/ 0 h 7018044"/>
              <a:gd name="connsiteX0" fmla="*/ 13682 w 1259747"/>
              <a:gd name="connsiteY0" fmla="*/ 0 h 7077616"/>
              <a:gd name="connsiteX1" fmla="*/ 1259747 w 1259747"/>
              <a:gd name="connsiteY1" fmla="*/ 0 h 7077616"/>
              <a:gd name="connsiteX2" fmla="*/ 1251375 w 1259747"/>
              <a:gd name="connsiteY2" fmla="*/ 6734104 h 7077616"/>
              <a:gd name="connsiteX3" fmla="*/ 5224 w 1259747"/>
              <a:gd name="connsiteY3" fmla="*/ 6887866 h 7077616"/>
              <a:gd name="connsiteX4" fmla="*/ 13682 w 1259747"/>
              <a:gd name="connsiteY4" fmla="*/ 0 h 7077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9747" h="7077616">
                <a:moveTo>
                  <a:pt x="13682" y="0"/>
                </a:moveTo>
                <a:lnTo>
                  <a:pt x="1259747" y="0"/>
                </a:lnTo>
                <a:cubicBezTo>
                  <a:pt x="1256956" y="2244701"/>
                  <a:pt x="1254166" y="4489403"/>
                  <a:pt x="1251375" y="6734104"/>
                </a:cubicBezTo>
                <a:cubicBezTo>
                  <a:pt x="765661" y="7299799"/>
                  <a:pt x="-73958" y="7028466"/>
                  <a:pt x="5224" y="6887866"/>
                </a:cubicBezTo>
                <a:cubicBezTo>
                  <a:pt x="8043" y="4591911"/>
                  <a:pt x="10863" y="2295955"/>
                  <a:pt x="13682" y="0"/>
                </a:cubicBezTo>
                <a:close/>
              </a:path>
            </a:pathLst>
          </a:custGeom>
          <a:solidFill>
            <a:srgbClr val="FFC000">
              <a:alpha val="11000"/>
            </a:srgbClr>
          </a:solidFill>
          <a:ln w="15875" cap="rnd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90" name="Rettangolo 93"/>
          <p:cNvSpPr/>
          <p:nvPr/>
        </p:nvSpPr>
        <p:spPr>
          <a:xfrm rot="493776">
            <a:off x="6125000" y="-1593953"/>
            <a:ext cx="1291758" cy="6939997"/>
          </a:xfrm>
          <a:custGeom>
            <a:avLst/>
            <a:gdLst>
              <a:gd name="connsiteX0" fmla="*/ 0 w 1268413"/>
              <a:gd name="connsiteY0" fmla="*/ 0 h 6826251"/>
              <a:gd name="connsiteX1" fmla="*/ 1268413 w 1268413"/>
              <a:gd name="connsiteY1" fmla="*/ 0 h 6826251"/>
              <a:gd name="connsiteX2" fmla="*/ 1268413 w 1268413"/>
              <a:gd name="connsiteY2" fmla="*/ 6826251 h 6826251"/>
              <a:gd name="connsiteX3" fmla="*/ 0 w 1268413"/>
              <a:gd name="connsiteY3" fmla="*/ 6826251 h 6826251"/>
              <a:gd name="connsiteX4" fmla="*/ 0 w 1268413"/>
              <a:gd name="connsiteY4" fmla="*/ 0 h 6826251"/>
              <a:gd name="connsiteX0" fmla="*/ 0 w 1268413"/>
              <a:gd name="connsiteY0" fmla="*/ 0 h 6826251"/>
              <a:gd name="connsiteX1" fmla="*/ 1268413 w 1268413"/>
              <a:gd name="connsiteY1" fmla="*/ 0 h 6826251"/>
              <a:gd name="connsiteX2" fmla="*/ 1268413 w 1268413"/>
              <a:gd name="connsiteY2" fmla="*/ 6826251 h 6826251"/>
              <a:gd name="connsiteX3" fmla="*/ 52403 w 1268413"/>
              <a:gd name="connsiteY3" fmla="*/ 6792411 h 6826251"/>
              <a:gd name="connsiteX4" fmla="*/ 0 w 1268413"/>
              <a:gd name="connsiteY4" fmla="*/ 0 h 6826251"/>
              <a:gd name="connsiteX0" fmla="*/ 0 w 1291758"/>
              <a:gd name="connsiteY0" fmla="*/ 0 h 6792411"/>
              <a:gd name="connsiteX1" fmla="*/ 1268413 w 1291758"/>
              <a:gd name="connsiteY1" fmla="*/ 0 h 6792411"/>
              <a:gd name="connsiteX2" fmla="*/ 1291758 w 1291758"/>
              <a:gd name="connsiteY2" fmla="*/ 6608011 h 6792411"/>
              <a:gd name="connsiteX3" fmla="*/ 52403 w 1291758"/>
              <a:gd name="connsiteY3" fmla="*/ 6792411 h 6792411"/>
              <a:gd name="connsiteX4" fmla="*/ 0 w 1291758"/>
              <a:gd name="connsiteY4" fmla="*/ 0 h 6792411"/>
              <a:gd name="connsiteX0" fmla="*/ 0 w 1291758"/>
              <a:gd name="connsiteY0" fmla="*/ 0 h 6882785"/>
              <a:gd name="connsiteX1" fmla="*/ 1268413 w 1291758"/>
              <a:gd name="connsiteY1" fmla="*/ 0 h 6882785"/>
              <a:gd name="connsiteX2" fmla="*/ 1291758 w 1291758"/>
              <a:gd name="connsiteY2" fmla="*/ 6608011 h 6882785"/>
              <a:gd name="connsiteX3" fmla="*/ 52403 w 1291758"/>
              <a:gd name="connsiteY3" fmla="*/ 6792411 h 6882785"/>
              <a:gd name="connsiteX4" fmla="*/ 0 w 1291758"/>
              <a:gd name="connsiteY4" fmla="*/ 0 h 6882785"/>
              <a:gd name="connsiteX0" fmla="*/ 0 w 1291758"/>
              <a:gd name="connsiteY0" fmla="*/ 0 h 6939997"/>
              <a:gd name="connsiteX1" fmla="*/ 1268413 w 1291758"/>
              <a:gd name="connsiteY1" fmla="*/ 0 h 6939997"/>
              <a:gd name="connsiteX2" fmla="*/ 1291758 w 1291758"/>
              <a:gd name="connsiteY2" fmla="*/ 6608011 h 6939997"/>
              <a:gd name="connsiteX3" fmla="*/ 52403 w 1291758"/>
              <a:gd name="connsiteY3" fmla="*/ 6792411 h 6939997"/>
              <a:gd name="connsiteX4" fmla="*/ 0 w 1291758"/>
              <a:gd name="connsiteY4" fmla="*/ 0 h 6939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1758" h="6939997">
                <a:moveTo>
                  <a:pt x="0" y="0"/>
                </a:moveTo>
                <a:lnTo>
                  <a:pt x="1268413" y="0"/>
                </a:lnTo>
                <a:cubicBezTo>
                  <a:pt x="1276195" y="2202670"/>
                  <a:pt x="1283976" y="4405341"/>
                  <a:pt x="1291758" y="6608011"/>
                </a:cubicBezTo>
                <a:cubicBezTo>
                  <a:pt x="864745" y="7134638"/>
                  <a:pt x="58494" y="6904406"/>
                  <a:pt x="52403" y="6792411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>
              <a:alpha val="11000"/>
            </a:srgbClr>
          </a:solidFill>
          <a:ln w="15875" cap="rnd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91" name="Rettangolo 95"/>
          <p:cNvSpPr/>
          <p:nvPr/>
        </p:nvSpPr>
        <p:spPr>
          <a:xfrm rot="20832231">
            <a:off x="4978304" y="-1711176"/>
            <a:ext cx="1246883" cy="7129235"/>
          </a:xfrm>
          <a:custGeom>
            <a:avLst/>
            <a:gdLst>
              <a:gd name="connsiteX0" fmla="*/ 0 w 1246883"/>
              <a:gd name="connsiteY0" fmla="*/ 0 h 6827838"/>
              <a:gd name="connsiteX1" fmla="*/ 1246883 w 1246883"/>
              <a:gd name="connsiteY1" fmla="*/ 0 h 6827838"/>
              <a:gd name="connsiteX2" fmla="*/ 1246883 w 1246883"/>
              <a:gd name="connsiteY2" fmla="*/ 6827838 h 6827838"/>
              <a:gd name="connsiteX3" fmla="*/ 0 w 1246883"/>
              <a:gd name="connsiteY3" fmla="*/ 6827838 h 6827838"/>
              <a:gd name="connsiteX4" fmla="*/ 0 w 1246883"/>
              <a:gd name="connsiteY4" fmla="*/ 0 h 6827838"/>
              <a:gd name="connsiteX0" fmla="*/ 0 w 1246883"/>
              <a:gd name="connsiteY0" fmla="*/ 0 h 6827838"/>
              <a:gd name="connsiteX1" fmla="*/ 1246883 w 1246883"/>
              <a:gd name="connsiteY1" fmla="*/ 0 h 6827838"/>
              <a:gd name="connsiteX2" fmla="*/ 1246883 w 1246883"/>
              <a:gd name="connsiteY2" fmla="*/ 6827838 h 6827838"/>
              <a:gd name="connsiteX3" fmla="*/ 19363 w 1246883"/>
              <a:gd name="connsiteY3" fmla="*/ 6742587 h 6827838"/>
              <a:gd name="connsiteX4" fmla="*/ 0 w 1246883"/>
              <a:gd name="connsiteY4" fmla="*/ 0 h 6827838"/>
              <a:gd name="connsiteX0" fmla="*/ 0 w 1246883"/>
              <a:gd name="connsiteY0" fmla="*/ 0 h 6955712"/>
              <a:gd name="connsiteX1" fmla="*/ 1246883 w 1246883"/>
              <a:gd name="connsiteY1" fmla="*/ 0 h 6955712"/>
              <a:gd name="connsiteX2" fmla="*/ 1244492 w 1246883"/>
              <a:gd name="connsiteY2" fmla="*/ 6955712 h 6955712"/>
              <a:gd name="connsiteX3" fmla="*/ 19363 w 1246883"/>
              <a:gd name="connsiteY3" fmla="*/ 6742587 h 6955712"/>
              <a:gd name="connsiteX4" fmla="*/ 0 w 1246883"/>
              <a:gd name="connsiteY4" fmla="*/ 0 h 6955712"/>
              <a:gd name="connsiteX0" fmla="*/ 0 w 1246883"/>
              <a:gd name="connsiteY0" fmla="*/ 0 h 7093543"/>
              <a:gd name="connsiteX1" fmla="*/ 1246883 w 1246883"/>
              <a:gd name="connsiteY1" fmla="*/ 0 h 7093543"/>
              <a:gd name="connsiteX2" fmla="*/ 1244492 w 1246883"/>
              <a:gd name="connsiteY2" fmla="*/ 6955712 h 7093543"/>
              <a:gd name="connsiteX3" fmla="*/ 19363 w 1246883"/>
              <a:gd name="connsiteY3" fmla="*/ 6742587 h 7093543"/>
              <a:gd name="connsiteX4" fmla="*/ 0 w 1246883"/>
              <a:gd name="connsiteY4" fmla="*/ 0 h 7093543"/>
              <a:gd name="connsiteX0" fmla="*/ 0 w 1246883"/>
              <a:gd name="connsiteY0" fmla="*/ 0 h 7129235"/>
              <a:gd name="connsiteX1" fmla="*/ 1246883 w 1246883"/>
              <a:gd name="connsiteY1" fmla="*/ 0 h 7129235"/>
              <a:gd name="connsiteX2" fmla="*/ 1244492 w 1246883"/>
              <a:gd name="connsiteY2" fmla="*/ 6955712 h 7129235"/>
              <a:gd name="connsiteX3" fmla="*/ 19363 w 1246883"/>
              <a:gd name="connsiteY3" fmla="*/ 6742587 h 7129235"/>
              <a:gd name="connsiteX4" fmla="*/ 0 w 1246883"/>
              <a:gd name="connsiteY4" fmla="*/ 0 h 7129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883" h="7129235">
                <a:moveTo>
                  <a:pt x="0" y="0"/>
                </a:moveTo>
                <a:lnTo>
                  <a:pt x="1246883" y="0"/>
                </a:lnTo>
                <a:lnTo>
                  <a:pt x="1244492" y="6955712"/>
                </a:lnTo>
                <a:cubicBezTo>
                  <a:pt x="1014428" y="7337076"/>
                  <a:pt x="82895" y="7009101"/>
                  <a:pt x="19363" y="6742587"/>
                </a:cubicBezTo>
                <a:cubicBezTo>
                  <a:pt x="12909" y="4495058"/>
                  <a:pt x="6454" y="2247529"/>
                  <a:pt x="0" y="0"/>
                </a:cubicBezTo>
                <a:close/>
              </a:path>
            </a:pathLst>
          </a:custGeom>
          <a:solidFill>
            <a:srgbClr val="FFC000">
              <a:alpha val="11000"/>
            </a:srgbClr>
          </a:solidFill>
          <a:ln w="15875" cap="rnd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92" name="Rettangolo 96"/>
          <p:cNvSpPr/>
          <p:nvPr/>
        </p:nvSpPr>
        <p:spPr>
          <a:xfrm rot="20612415">
            <a:off x="4875386" y="-1552748"/>
            <a:ext cx="1157599" cy="7051573"/>
          </a:xfrm>
          <a:custGeom>
            <a:avLst/>
            <a:gdLst>
              <a:gd name="connsiteX0" fmla="*/ 0 w 1131888"/>
              <a:gd name="connsiteY0" fmla="*/ 0 h 6826251"/>
              <a:gd name="connsiteX1" fmla="*/ 1131888 w 1131888"/>
              <a:gd name="connsiteY1" fmla="*/ 0 h 6826251"/>
              <a:gd name="connsiteX2" fmla="*/ 1131888 w 1131888"/>
              <a:gd name="connsiteY2" fmla="*/ 6826251 h 6826251"/>
              <a:gd name="connsiteX3" fmla="*/ 0 w 1131888"/>
              <a:gd name="connsiteY3" fmla="*/ 6826251 h 6826251"/>
              <a:gd name="connsiteX4" fmla="*/ 0 w 1131888"/>
              <a:gd name="connsiteY4" fmla="*/ 0 h 6826251"/>
              <a:gd name="connsiteX0" fmla="*/ 30540 w 1162428"/>
              <a:gd name="connsiteY0" fmla="*/ 0 h 6826251"/>
              <a:gd name="connsiteX1" fmla="*/ 1162428 w 1162428"/>
              <a:gd name="connsiteY1" fmla="*/ 0 h 6826251"/>
              <a:gd name="connsiteX2" fmla="*/ 1162428 w 1162428"/>
              <a:gd name="connsiteY2" fmla="*/ 6826251 h 6826251"/>
              <a:gd name="connsiteX3" fmla="*/ 0 w 1162428"/>
              <a:gd name="connsiteY3" fmla="*/ 6612735 h 6826251"/>
              <a:gd name="connsiteX4" fmla="*/ 30540 w 1162428"/>
              <a:gd name="connsiteY4" fmla="*/ 0 h 6826251"/>
              <a:gd name="connsiteX0" fmla="*/ 30540 w 1205121"/>
              <a:gd name="connsiteY0" fmla="*/ 0 h 6915241"/>
              <a:gd name="connsiteX1" fmla="*/ 1162428 w 1205121"/>
              <a:gd name="connsiteY1" fmla="*/ 0 h 6915241"/>
              <a:gd name="connsiteX2" fmla="*/ 1205121 w 1205121"/>
              <a:gd name="connsiteY2" fmla="*/ 6915241 h 6915241"/>
              <a:gd name="connsiteX3" fmla="*/ 0 w 1205121"/>
              <a:gd name="connsiteY3" fmla="*/ 6612735 h 6915241"/>
              <a:gd name="connsiteX4" fmla="*/ 30540 w 1205121"/>
              <a:gd name="connsiteY4" fmla="*/ 0 h 6915241"/>
              <a:gd name="connsiteX0" fmla="*/ 30540 w 1205121"/>
              <a:gd name="connsiteY0" fmla="*/ 0 h 7039161"/>
              <a:gd name="connsiteX1" fmla="*/ 1162428 w 1205121"/>
              <a:gd name="connsiteY1" fmla="*/ 0 h 7039161"/>
              <a:gd name="connsiteX2" fmla="*/ 1205121 w 1205121"/>
              <a:gd name="connsiteY2" fmla="*/ 6915241 h 7039161"/>
              <a:gd name="connsiteX3" fmla="*/ 0 w 1205121"/>
              <a:gd name="connsiteY3" fmla="*/ 6612735 h 7039161"/>
              <a:gd name="connsiteX4" fmla="*/ 30540 w 1205121"/>
              <a:gd name="connsiteY4" fmla="*/ 0 h 7039161"/>
              <a:gd name="connsiteX0" fmla="*/ 32630 w 1207211"/>
              <a:gd name="connsiteY0" fmla="*/ 0 h 7051573"/>
              <a:gd name="connsiteX1" fmla="*/ 1164518 w 1207211"/>
              <a:gd name="connsiteY1" fmla="*/ 0 h 7051573"/>
              <a:gd name="connsiteX2" fmla="*/ 1207211 w 1207211"/>
              <a:gd name="connsiteY2" fmla="*/ 6915241 h 7051573"/>
              <a:gd name="connsiteX3" fmla="*/ 2090 w 1207211"/>
              <a:gd name="connsiteY3" fmla="*/ 6612735 h 7051573"/>
              <a:gd name="connsiteX4" fmla="*/ 32630 w 1207211"/>
              <a:gd name="connsiteY4" fmla="*/ 0 h 7051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7211" h="7051573">
                <a:moveTo>
                  <a:pt x="32630" y="0"/>
                </a:moveTo>
                <a:lnTo>
                  <a:pt x="1164518" y="0"/>
                </a:lnTo>
                <a:lnTo>
                  <a:pt x="1207211" y="6915241"/>
                </a:lnTo>
                <a:cubicBezTo>
                  <a:pt x="912264" y="7286960"/>
                  <a:pt x="-50734" y="6801018"/>
                  <a:pt x="2090" y="6612735"/>
                </a:cubicBezTo>
                <a:lnTo>
                  <a:pt x="32630" y="0"/>
                </a:lnTo>
                <a:close/>
              </a:path>
            </a:pathLst>
          </a:custGeom>
          <a:solidFill>
            <a:srgbClr val="FFC000">
              <a:alpha val="11000"/>
            </a:srgbClr>
          </a:solidFill>
          <a:ln w="15875" cap="rnd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93" name="Rettangolo 92"/>
          <p:cNvSpPr/>
          <p:nvPr/>
        </p:nvSpPr>
        <p:spPr>
          <a:xfrm>
            <a:off x="5706614" y="-2150440"/>
            <a:ext cx="1259559" cy="7455769"/>
          </a:xfrm>
          <a:custGeom>
            <a:avLst/>
            <a:gdLst>
              <a:gd name="connsiteX0" fmla="*/ 0 w 1187450"/>
              <a:gd name="connsiteY0" fmla="*/ 0 h 7764463"/>
              <a:gd name="connsiteX1" fmla="*/ 1187450 w 1187450"/>
              <a:gd name="connsiteY1" fmla="*/ 0 h 7764463"/>
              <a:gd name="connsiteX2" fmla="*/ 1187450 w 1187450"/>
              <a:gd name="connsiteY2" fmla="*/ 7764463 h 7764463"/>
              <a:gd name="connsiteX3" fmla="*/ 0 w 1187450"/>
              <a:gd name="connsiteY3" fmla="*/ 7764463 h 7764463"/>
              <a:gd name="connsiteX4" fmla="*/ 0 w 1187450"/>
              <a:gd name="connsiteY4" fmla="*/ 0 h 7764463"/>
              <a:gd name="connsiteX0" fmla="*/ 28354 w 1215804"/>
              <a:gd name="connsiteY0" fmla="*/ 0 h 7764463"/>
              <a:gd name="connsiteX1" fmla="*/ 1215804 w 1215804"/>
              <a:gd name="connsiteY1" fmla="*/ 0 h 7764463"/>
              <a:gd name="connsiteX2" fmla="*/ 1215804 w 1215804"/>
              <a:gd name="connsiteY2" fmla="*/ 7764463 h 7764463"/>
              <a:gd name="connsiteX3" fmla="*/ 0 w 1215804"/>
              <a:gd name="connsiteY3" fmla="*/ 7223384 h 7764463"/>
              <a:gd name="connsiteX4" fmla="*/ 28354 w 1215804"/>
              <a:gd name="connsiteY4" fmla="*/ 0 h 7764463"/>
              <a:gd name="connsiteX0" fmla="*/ 28354 w 1258334"/>
              <a:gd name="connsiteY0" fmla="*/ 0 h 7223384"/>
              <a:gd name="connsiteX1" fmla="*/ 1215804 w 1258334"/>
              <a:gd name="connsiteY1" fmla="*/ 0 h 7223384"/>
              <a:gd name="connsiteX2" fmla="*/ 1258334 w 1258334"/>
              <a:gd name="connsiteY2" fmla="*/ 7211570 h 7223384"/>
              <a:gd name="connsiteX3" fmla="*/ 0 w 1258334"/>
              <a:gd name="connsiteY3" fmla="*/ 7223384 h 7223384"/>
              <a:gd name="connsiteX4" fmla="*/ 28354 w 1258334"/>
              <a:gd name="connsiteY4" fmla="*/ 0 h 7223384"/>
              <a:gd name="connsiteX0" fmla="*/ 28354 w 1258334"/>
              <a:gd name="connsiteY0" fmla="*/ 0 h 7424508"/>
              <a:gd name="connsiteX1" fmla="*/ 1215804 w 1258334"/>
              <a:gd name="connsiteY1" fmla="*/ 0 h 7424508"/>
              <a:gd name="connsiteX2" fmla="*/ 1258334 w 1258334"/>
              <a:gd name="connsiteY2" fmla="*/ 7211570 h 7424508"/>
              <a:gd name="connsiteX3" fmla="*/ 0 w 1258334"/>
              <a:gd name="connsiteY3" fmla="*/ 7223384 h 7424508"/>
              <a:gd name="connsiteX4" fmla="*/ 28354 w 1258334"/>
              <a:gd name="connsiteY4" fmla="*/ 0 h 7424508"/>
              <a:gd name="connsiteX0" fmla="*/ 29579 w 1259559"/>
              <a:gd name="connsiteY0" fmla="*/ 0 h 7455769"/>
              <a:gd name="connsiteX1" fmla="*/ 1217029 w 1259559"/>
              <a:gd name="connsiteY1" fmla="*/ 0 h 7455769"/>
              <a:gd name="connsiteX2" fmla="*/ 1259559 w 1259559"/>
              <a:gd name="connsiteY2" fmla="*/ 7211570 h 7455769"/>
              <a:gd name="connsiteX3" fmla="*/ 1225 w 1259559"/>
              <a:gd name="connsiteY3" fmla="*/ 7223384 h 7455769"/>
              <a:gd name="connsiteX4" fmla="*/ 29579 w 1259559"/>
              <a:gd name="connsiteY4" fmla="*/ 0 h 745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9559" h="7455769">
                <a:moveTo>
                  <a:pt x="29579" y="0"/>
                </a:moveTo>
                <a:lnTo>
                  <a:pt x="1217029" y="0"/>
                </a:lnTo>
                <a:lnTo>
                  <a:pt x="1259559" y="7211570"/>
                </a:lnTo>
                <a:cubicBezTo>
                  <a:pt x="861379" y="7685703"/>
                  <a:pt x="-37712" y="7344674"/>
                  <a:pt x="1225" y="7223384"/>
                </a:cubicBezTo>
                <a:lnTo>
                  <a:pt x="29579" y="0"/>
                </a:lnTo>
                <a:close/>
              </a:path>
            </a:pathLst>
          </a:custGeom>
          <a:solidFill>
            <a:srgbClr val="FFC000">
              <a:alpha val="11000"/>
            </a:srgbClr>
          </a:solidFill>
          <a:ln w="15875" cap="rnd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95" name="Rettangolo 82"/>
          <p:cNvSpPr/>
          <p:nvPr/>
        </p:nvSpPr>
        <p:spPr>
          <a:xfrm rot="17939705">
            <a:off x="2785785" y="-874455"/>
            <a:ext cx="886589" cy="8268067"/>
          </a:xfrm>
          <a:custGeom>
            <a:avLst/>
            <a:gdLst>
              <a:gd name="connsiteX0" fmla="*/ 0 w 825500"/>
              <a:gd name="connsiteY0" fmla="*/ 0 h 8299451"/>
              <a:gd name="connsiteX1" fmla="*/ 825500 w 825500"/>
              <a:gd name="connsiteY1" fmla="*/ 0 h 8299451"/>
              <a:gd name="connsiteX2" fmla="*/ 825500 w 825500"/>
              <a:gd name="connsiteY2" fmla="*/ 8299451 h 8299451"/>
              <a:gd name="connsiteX3" fmla="*/ 0 w 825500"/>
              <a:gd name="connsiteY3" fmla="*/ 8299451 h 8299451"/>
              <a:gd name="connsiteX4" fmla="*/ 0 w 825500"/>
              <a:gd name="connsiteY4" fmla="*/ 0 h 8299451"/>
              <a:gd name="connsiteX0" fmla="*/ 51365 w 876865"/>
              <a:gd name="connsiteY0" fmla="*/ 0 h 8299451"/>
              <a:gd name="connsiteX1" fmla="*/ 876865 w 876865"/>
              <a:gd name="connsiteY1" fmla="*/ 0 h 8299451"/>
              <a:gd name="connsiteX2" fmla="*/ 876865 w 876865"/>
              <a:gd name="connsiteY2" fmla="*/ 8299451 h 8299451"/>
              <a:gd name="connsiteX3" fmla="*/ 0 w 876865"/>
              <a:gd name="connsiteY3" fmla="*/ 7340997 h 8299451"/>
              <a:gd name="connsiteX4" fmla="*/ 51365 w 876865"/>
              <a:gd name="connsiteY4" fmla="*/ 0 h 8299451"/>
              <a:gd name="connsiteX0" fmla="*/ 51365 w 876865"/>
              <a:gd name="connsiteY0" fmla="*/ 0 h 8168429"/>
              <a:gd name="connsiteX1" fmla="*/ 876865 w 876865"/>
              <a:gd name="connsiteY1" fmla="*/ 0 h 8168429"/>
              <a:gd name="connsiteX2" fmla="*/ 761344 w 876865"/>
              <a:gd name="connsiteY2" fmla="*/ 8168429 h 8168429"/>
              <a:gd name="connsiteX3" fmla="*/ 0 w 876865"/>
              <a:gd name="connsiteY3" fmla="*/ 7340997 h 8168429"/>
              <a:gd name="connsiteX4" fmla="*/ 51365 w 876865"/>
              <a:gd name="connsiteY4" fmla="*/ 0 h 8168429"/>
              <a:gd name="connsiteX0" fmla="*/ 51365 w 876865"/>
              <a:gd name="connsiteY0" fmla="*/ 0 h 8273365"/>
              <a:gd name="connsiteX1" fmla="*/ 876865 w 876865"/>
              <a:gd name="connsiteY1" fmla="*/ 0 h 8273365"/>
              <a:gd name="connsiteX2" fmla="*/ 761344 w 876865"/>
              <a:gd name="connsiteY2" fmla="*/ 8168429 h 8273365"/>
              <a:gd name="connsiteX3" fmla="*/ 0 w 876865"/>
              <a:gd name="connsiteY3" fmla="*/ 7340997 h 8273365"/>
              <a:gd name="connsiteX4" fmla="*/ 51365 w 876865"/>
              <a:gd name="connsiteY4" fmla="*/ 0 h 8273365"/>
              <a:gd name="connsiteX0" fmla="*/ 61089 w 886589"/>
              <a:gd name="connsiteY0" fmla="*/ 0 h 8268067"/>
              <a:gd name="connsiteX1" fmla="*/ 886589 w 886589"/>
              <a:gd name="connsiteY1" fmla="*/ 0 h 8268067"/>
              <a:gd name="connsiteX2" fmla="*/ 771068 w 886589"/>
              <a:gd name="connsiteY2" fmla="*/ 8168429 h 8268067"/>
              <a:gd name="connsiteX3" fmla="*/ 9724 w 886589"/>
              <a:gd name="connsiteY3" fmla="*/ 7340997 h 8268067"/>
              <a:gd name="connsiteX4" fmla="*/ 61089 w 886589"/>
              <a:gd name="connsiteY4" fmla="*/ 0 h 8268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589" h="8268067">
                <a:moveTo>
                  <a:pt x="61089" y="0"/>
                </a:moveTo>
                <a:lnTo>
                  <a:pt x="886589" y="0"/>
                </a:lnTo>
                <a:lnTo>
                  <a:pt x="771068" y="8168429"/>
                </a:lnTo>
                <a:cubicBezTo>
                  <a:pt x="495021" y="8591512"/>
                  <a:pt x="-81733" y="7542879"/>
                  <a:pt x="9724" y="7340997"/>
                </a:cubicBezTo>
                <a:lnTo>
                  <a:pt x="61089" y="0"/>
                </a:lnTo>
                <a:close/>
              </a:path>
            </a:pathLst>
          </a:custGeom>
          <a:solidFill>
            <a:srgbClr val="FF0000">
              <a:alpha val="11000"/>
            </a:srgbClr>
          </a:solidFill>
          <a:ln w="15875" cap="rnd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pic>
        <p:nvPicPr>
          <p:cNvPr id="96" name="Picture 7" descr="LN_Logo.wm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701" y="25634"/>
            <a:ext cx="1080000" cy="14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4468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389" b="90278" l="30594" r="76438">
                        <a14:foregroundMark x1="46688" y1="18500" x2="75500" y2="89222"/>
                        <a14:foregroundMark x1="32031" y1="17444" x2="33594" y2="89000"/>
                        <a14:foregroundMark x1="30969" y1="22389" x2="31875" y2="86833"/>
                        <a14:foregroundMark x1="55937" y1="34889" x2="72781" y2="79611"/>
                        <a14:foregroundMark x1="34125" y1="34333" x2="43938" y2="86944"/>
                        <a14:foregroundMark x1="34719" y1="35278" x2="70688" y2="79333"/>
                        <a14:foregroundMark x1="54969" y1="41444" x2="36000" y2="88556"/>
                        <a14:foregroundMark x1="50219" y1="33500" x2="48781" y2="88944"/>
                        <a14:foregroundMark x1="32250" y1="61889" x2="63375" y2="53389"/>
                        <a14:foregroundMark x1="42906" y1="35000" x2="67500" y2="79333"/>
                        <a14:foregroundMark x1="45750" y1="34722" x2="66531" y2="69944"/>
                        <a14:foregroundMark x1="37688" y1="46722" x2="66625" y2="76500"/>
                        <a14:foregroundMark x1="35625" y1="55667" x2="56188" y2="88722"/>
                        <a14:foregroundMark x1="32781" y1="89389" x2="73188" y2="89278"/>
                        <a14:foregroundMark x1="60250" y1="54889" x2="63813" y2="62500"/>
                        <a14:foregroundMark x1="32625" y1="89778" x2="73781" y2="89667"/>
                        <a14:foregroundMark x1="36563" y1="49778" x2="48094" y2="66833"/>
                        <a14:foregroundMark x1="30906" y1="16722" x2="32188" y2="29389"/>
                        <a14:foregroundMark x1="33531" y1="16889" x2="39656" y2="16500"/>
                        <a14:foregroundMark x1="31281" y1="59944" x2="30969" y2="71278"/>
                        <a14:foregroundMark x1="31250" y1="84944" x2="30813" y2="27889"/>
                        <a14:foregroundMark x1="30750" y1="84278" x2="30969" y2="72444"/>
                        <a14:foregroundMark x1="30969" y1="69389" x2="30719" y2="62222"/>
                        <a14:foregroundMark x1="42688" y1="89778" x2="55125" y2="89778"/>
                        <a14:foregroundMark x1="76125" y1="69222" x2="76250" y2="78778"/>
                        <a14:foregroundMark x1="75875" y1="80778" x2="74156" y2="85778"/>
                        <a14:foregroundMark x1="30719" y1="30167" x2="30781" y2="55000"/>
                        <a14:foregroundMark x1="30781" y1="55167" x2="30750" y2="63056"/>
                        <a14:foregroundMark x1="30719" y1="68556" x2="30656" y2="64389"/>
                        <a14:foregroundMark x1="30688" y1="68500" x2="30719" y2="79333"/>
                        <a14:foregroundMark x1="30688" y1="77111" x2="30750" y2="89889"/>
                        <a14:foregroundMark x1="32344" y1="90111" x2="37000" y2="90056"/>
                        <a14:foregroundMark x1="37313" y1="90056" x2="48625" y2="90111"/>
                        <a14:foregroundMark x1="46875" y1="89944" x2="52281" y2="90111"/>
                        <a14:foregroundMark x1="65406" y1="90056" x2="74094" y2="90056"/>
                        <a14:foregroundMark x1="52344" y1="90056" x2="69156" y2="90000"/>
                        <a14:foregroundMark x1="74063" y1="90111" x2="76344" y2="90056"/>
                        <a14:foregroundMark x1="76313" y1="90056" x2="76313" y2="68389"/>
                        <a14:foregroundMark x1="30719" y1="24944" x2="30719" y2="30556"/>
                        <a14:backgroundMark x1="29844" y1="32333" x2="30281" y2="89611"/>
                        <a14:backgroundMark x1="30656" y1="92333" x2="30062" y2="55556"/>
                        <a14:backgroundMark x1="51031" y1="92500" x2="60031" y2="91556"/>
                        <a14:backgroundMark x1="60563" y1="92722" x2="77156" y2="92722"/>
                        <a14:backgroundMark x1="44875" y1="90833" x2="49156" y2="91222"/>
                        <a14:backgroundMark x1="51063" y1="92222" x2="47563" y2="89778"/>
                        <a14:backgroundMark x1="77188" y1="68667" x2="77406" y2="91778"/>
                        <a14:backgroundMark x1="73781" y1="91111" x2="77688" y2="91389"/>
                        <a14:backgroundMark x1="78469" y1="90611" x2="72938" y2="90611"/>
                        <a14:backgroundMark x1="32188" y1="91389" x2="29375" y2="89111"/>
                        <a14:backgroundMark x1="30469" y1="53667" x2="30500" y2="66333"/>
                        <a14:backgroundMark x1="30438" y1="67444" x2="30562" y2="79556"/>
                        <a14:backgroundMark x1="37031" y1="91000" x2="39188" y2="90889"/>
                        <a14:backgroundMark x1="51750" y1="90556" x2="74000" y2="90444"/>
                        <a14:backgroundMark x1="76625" y1="69278" x2="76594" y2="78000"/>
                        <a14:backgroundMark x1="76531" y1="68889" x2="76531" y2="75833"/>
                        <a14:backgroundMark x1="76531" y1="81778" x2="76531" y2="89944"/>
                      </a14:backgroundRemoval>
                    </a14:imgEffect>
                  </a14:imgLayer>
                </a14:imgProps>
              </a:ext>
            </a:extLst>
          </a:blip>
          <a:srcRect l="30654" t="15520" r="23551" b="9702"/>
          <a:stretch/>
        </p:blipFill>
        <p:spPr>
          <a:xfrm>
            <a:off x="3965337" y="1473957"/>
            <a:ext cx="5861713" cy="5384043"/>
          </a:xfrm>
          <a:prstGeom prst="rect">
            <a:avLst/>
          </a:prstGeom>
        </p:spPr>
      </p:pic>
      <p:grpSp>
        <p:nvGrpSpPr>
          <p:cNvPr id="35" name="Gruppo 34"/>
          <p:cNvGrpSpPr/>
          <p:nvPr/>
        </p:nvGrpSpPr>
        <p:grpSpPr>
          <a:xfrm>
            <a:off x="3965337" y="1465852"/>
            <a:ext cx="8593600" cy="5390866"/>
            <a:chOff x="3166280" y="702859"/>
            <a:chExt cx="8593600" cy="5390866"/>
          </a:xfrm>
        </p:grpSpPr>
        <p:pic>
          <p:nvPicPr>
            <p:cNvPr id="36" name="Immagine 35"/>
            <p:cNvPicPr>
              <a:picLocks noChangeAspect="1"/>
            </p:cNvPicPr>
            <p:nvPr/>
          </p:nvPicPr>
          <p:blipFill rotWithShape="1">
            <a:blip r:embed="rId7"/>
            <a:srcRect l="30708" t="15459" r="23498" b="9667"/>
            <a:stretch/>
          </p:blipFill>
          <p:spPr>
            <a:xfrm>
              <a:off x="3166280" y="702859"/>
              <a:ext cx="5861713" cy="5390866"/>
            </a:xfrm>
            <a:prstGeom prst="rect">
              <a:avLst/>
            </a:prstGeom>
          </p:spPr>
        </p:pic>
        <p:cxnSp>
          <p:nvCxnSpPr>
            <p:cNvPr id="37" name="Connettore 2 36"/>
            <p:cNvCxnSpPr/>
            <p:nvPr/>
          </p:nvCxnSpPr>
          <p:spPr>
            <a:xfrm flipH="1">
              <a:off x="5308979" y="1965278"/>
              <a:ext cx="2395182" cy="177420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8" name="CasellaDiTesto 37"/>
            <p:cNvSpPr txBox="1"/>
            <p:nvPr/>
          </p:nvSpPr>
          <p:spPr>
            <a:xfrm>
              <a:off x="7704161" y="1685498"/>
              <a:ext cx="30013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 smtClean="0">
                  <a:latin typeface="Calisto MT" panose="02040603050505030304" pitchFamily="18" charset="0"/>
                </a:rPr>
                <a:t>Delay line/</a:t>
              </a:r>
              <a:r>
                <a:rPr lang="it-IT" sz="2000" b="1" dirty="0" err="1" smtClean="0">
                  <a:latin typeface="Calisto MT" panose="02040603050505030304" pitchFamily="18" charset="0"/>
                </a:rPr>
                <a:t>Piston</a:t>
              </a:r>
              <a:r>
                <a:rPr lang="it-IT" sz="2000" b="1" dirty="0" smtClean="0">
                  <a:latin typeface="Calisto MT" panose="02040603050505030304" pitchFamily="18" charset="0"/>
                </a:rPr>
                <a:t> </a:t>
              </a:r>
              <a:r>
                <a:rPr lang="it-IT" sz="2000" b="1" dirty="0" err="1" smtClean="0">
                  <a:latin typeface="Calisto MT" panose="02040603050505030304" pitchFamily="18" charset="0"/>
                </a:rPr>
                <a:t>mirror</a:t>
              </a:r>
              <a:endParaRPr lang="en-US" sz="2000" b="1" dirty="0">
                <a:latin typeface="Calisto MT" panose="02040603050505030304" pitchFamily="18" charset="0"/>
              </a:endParaRPr>
            </a:p>
          </p:txBody>
        </p:sp>
        <p:cxnSp>
          <p:nvCxnSpPr>
            <p:cNvPr id="39" name="Connettore 2 38"/>
            <p:cNvCxnSpPr/>
            <p:nvPr/>
          </p:nvCxnSpPr>
          <p:spPr>
            <a:xfrm flipH="1">
              <a:off x="5461379" y="2913797"/>
              <a:ext cx="2747749" cy="199257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CasellaDiTesto 39"/>
            <p:cNvSpPr txBox="1"/>
            <p:nvPr/>
          </p:nvSpPr>
          <p:spPr>
            <a:xfrm>
              <a:off x="8189211" y="2668137"/>
              <a:ext cx="26751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 err="1" smtClean="0">
                  <a:latin typeface="Calisto MT" panose="02040603050505030304" pitchFamily="18" charset="0"/>
                </a:rPr>
                <a:t>Visible</a:t>
              </a:r>
              <a:r>
                <a:rPr lang="it-IT" sz="2000" b="1" dirty="0" smtClean="0">
                  <a:latin typeface="Calisto MT" panose="02040603050505030304" pitchFamily="18" charset="0"/>
                </a:rPr>
                <a:t>/NIR </a:t>
              </a:r>
              <a:r>
                <a:rPr lang="it-IT" sz="2000" b="1" dirty="0" err="1" smtClean="0">
                  <a:latin typeface="Calisto MT" panose="02040603050505030304" pitchFamily="18" charset="0"/>
                </a:rPr>
                <a:t>dichroic</a:t>
              </a:r>
              <a:endParaRPr lang="en-US" sz="2000" b="1" dirty="0">
                <a:latin typeface="Calisto MT" panose="02040603050505030304" pitchFamily="18" charset="0"/>
              </a:endParaRPr>
            </a:p>
          </p:txBody>
        </p:sp>
        <p:cxnSp>
          <p:nvCxnSpPr>
            <p:cNvPr id="41" name="Connettore 2 40"/>
            <p:cNvCxnSpPr/>
            <p:nvPr/>
          </p:nvCxnSpPr>
          <p:spPr>
            <a:xfrm flipH="1">
              <a:off x="7008125" y="4183039"/>
              <a:ext cx="2292825" cy="3846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CasellaDiTesto 41"/>
            <p:cNvSpPr txBox="1"/>
            <p:nvPr/>
          </p:nvSpPr>
          <p:spPr>
            <a:xfrm>
              <a:off x="9300950" y="3844344"/>
              <a:ext cx="24589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 smtClean="0">
                  <a:latin typeface="Calisto MT" panose="02040603050505030304" pitchFamily="18" charset="0"/>
                </a:rPr>
                <a:t>Science </a:t>
              </a:r>
              <a:r>
                <a:rPr lang="it-IT" sz="2000" b="1" dirty="0" err="1" smtClean="0">
                  <a:latin typeface="Calisto MT" panose="02040603050505030304" pitchFamily="18" charset="0"/>
                </a:rPr>
                <a:t>channel</a:t>
              </a:r>
              <a:r>
                <a:rPr lang="it-IT" sz="2000" b="1" dirty="0" smtClean="0">
                  <a:latin typeface="Calisto MT" panose="02040603050505030304" pitchFamily="18" charset="0"/>
                </a:rPr>
                <a:t> </a:t>
              </a:r>
              <a:r>
                <a:rPr lang="it-IT" sz="2000" b="1" dirty="0" err="1" smtClean="0">
                  <a:latin typeface="Calisto MT" panose="02040603050505030304" pitchFamily="18" charset="0"/>
                </a:rPr>
                <a:t>cryostat</a:t>
              </a:r>
              <a:endParaRPr lang="en-US" sz="2000" b="1" dirty="0">
                <a:latin typeface="Calisto MT" panose="02040603050505030304" pitchFamily="18" charset="0"/>
              </a:endParaRPr>
            </a:p>
          </p:txBody>
        </p:sp>
      </p:grpSp>
      <p:pic>
        <p:nvPicPr>
          <p:cNvPr id="43" name="Immagine 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5142" y="867450"/>
            <a:ext cx="6606858" cy="5781000"/>
          </a:xfrm>
          <a:prstGeom prst="rect">
            <a:avLst/>
          </a:prstGeom>
        </p:spPr>
      </p:pic>
      <p:cxnSp>
        <p:nvCxnSpPr>
          <p:cNvPr id="44" name="Connettore 2 43"/>
          <p:cNvCxnSpPr/>
          <p:nvPr/>
        </p:nvCxnSpPr>
        <p:spPr>
          <a:xfrm>
            <a:off x="4134619" y="1772325"/>
            <a:ext cx="1703930" cy="6537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Connettore 2 44"/>
          <p:cNvCxnSpPr/>
          <p:nvPr/>
        </p:nvCxnSpPr>
        <p:spPr>
          <a:xfrm>
            <a:off x="4007916" y="4105950"/>
            <a:ext cx="1703930" cy="6537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6" name="CasellaDiTesto 45"/>
          <p:cNvSpPr txBox="1"/>
          <p:nvPr/>
        </p:nvSpPr>
        <p:spPr>
          <a:xfrm>
            <a:off x="2694398" y="1073964"/>
            <a:ext cx="2406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latin typeface="Calisto MT" panose="02040603050505030304" pitchFamily="18" charset="0"/>
              </a:rPr>
              <a:t>High </a:t>
            </a:r>
            <a:r>
              <a:rPr lang="it-IT" sz="2000" b="1" dirty="0" err="1" smtClean="0">
                <a:latin typeface="Calisto MT" panose="02040603050505030304" pitchFamily="18" charset="0"/>
              </a:rPr>
              <a:t>layer</a:t>
            </a:r>
            <a:r>
              <a:rPr lang="it-IT" sz="2000" b="1" dirty="0" smtClean="0">
                <a:latin typeface="Calisto MT" panose="02040603050505030304" pitchFamily="18" charset="0"/>
              </a:rPr>
              <a:t>  </a:t>
            </a:r>
            <a:r>
              <a:rPr lang="it-IT" sz="2000" b="1" dirty="0" err="1" smtClean="0">
                <a:latin typeface="Calisto MT" panose="02040603050505030304" pitchFamily="18" charset="0"/>
              </a:rPr>
              <a:t>Wavefront</a:t>
            </a:r>
            <a:r>
              <a:rPr lang="it-IT" sz="2000" b="1" dirty="0" smtClean="0">
                <a:latin typeface="Calisto MT" panose="02040603050505030304" pitchFamily="18" charset="0"/>
              </a:rPr>
              <a:t> Sensor</a:t>
            </a:r>
            <a:endParaRPr lang="en-US" sz="2000" b="1" dirty="0">
              <a:latin typeface="Calisto MT" panose="02040603050505030304" pitchFamily="18" charset="0"/>
            </a:endParaRPr>
          </a:p>
        </p:txBody>
      </p:sp>
      <p:sp>
        <p:nvSpPr>
          <p:cNvPr id="47" name="CasellaDiTesto 46"/>
          <p:cNvSpPr txBox="1"/>
          <p:nvPr/>
        </p:nvSpPr>
        <p:spPr>
          <a:xfrm>
            <a:off x="2694399" y="3790950"/>
            <a:ext cx="24064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latin typeface="Calisto MT" panose="02040603050505030304" pitchFamily="18" charset="0"/>
              </a:rPr>
              <a:t>K-</a:t>
            </a:r>
            <a:r>
              <a:rPr lang="it-IT" sz="2000" b="1" dirty="0" err="1" smtClean="0">
                <a:latin typeface="Calisto MT" panose="02040603050505030304" pitchFamily="18" charset="0"/>
              </a:rPr>
              <a:t>mirror</a:t>
            </a:r>
            <a:endParaRPr lang="en-US" sz="2000" b="1" dirty="0">
              <a:latin typeface="Calisto MT" panose="02040603050505030304" pitchFamily="18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2993" y="438150"/>
            <a:ext cx="8254327" cy="6210300"/>
          </a:xfrm>
          <a:prstGeom prst="rect">
            <a:avLst/>
          </a:prstGeom>
        </p:spPr>
      </p:pic>
      <p:sp>
        <p:nvSpPr>
          <p:cNvPr id="3" name="Cornice 2"/>
          <p:cNvSpPr/>
          <p:nvPr/>
        </p:nvSpPr>
        <p:spPr>
          <a:xfrm rot="20056425">
            <a:off x="-48247" y="4235829"/>
            <a:ext cx="1695450" cy="1276350"/>
          </a:xfrm>
          <a:prstGeom prst="frame">
            <a:avLst>
              <a:gd name="adj1" fmla="val 354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10"/>
          <a:srcRect l="19885" t="17924" r="17261" b="6919"/>
          <a:stretch/>
        </p:blipFill>
        <p:spPr>
          <a:xfrm>
            <a:off x="3646881" y="1446661"/>
            <a:ext cx="8045356" cy="5411339"/>
          </a:xfrm>
          <a:prstGeom prst="rect">
            <a:avLst/>
          </a:prstGeom>
        </p:spPr>
      </p:pic>
      <p:sp>
        <p:nvSpPr>
          <p:cNvPr id="5" name="Trapezio 2"/>
          <p:cNvSpPr/>
          <p:nvPr/>
        </p:nvSpPr>
        <p:spPr>
          <a:xfrm rot="10616287">
            <a:off x="6825370" y="-424630"/>
            <a:ext cx="1360709" cy="3737393"/>
          </a:xfrm>
          <a:custGeom>
            <a:avLst/>
            <a:gdLst>
              <a:gd name="connsiteX0" fmla="*/ 0 w 1366823"/>
              <a:gd name="connsiteY0" fmla="*/ 3132161 h 3132161"/>
              <a:gd name="connsiteX1" fmla="*/ 341706 w 1366823"/>
              <a:gd name="connsiteY1" fmla="*/ 0 h 3132161"/>
              <a:gd name="connsiteX2" fmla="*/ 1025117 w 1366823"/>
              <a:gd name="connsiteY2" fmla="*/ 0 h 3132161"/>
              <a:gd name="connsiteX3" fmla="*/ 1366823 w 1366823"/>
              <a:gd name="connsiteY3" fmla="*/ 3132161 h 3132161"/>
              <a:gd name="connsiteX4" fmla="*/ 0 w 1366823"/>
              <a:gd name="connsiteY4" fmla="*/ 3132161 h 3132161"/>
              <a:gd name="connsiteX0" fmla="*/ 0 w 1366823"/>
              <a:gd name="connsiteY0" fmla="*/ 3466019 h 3466019"/>
              <a:gd name="connsiteX1" fmla="*/ 341706 w 1366823"/>
              <a:gd name="connsiteY1" fmla="*/ 333858 h 3466019"/>
              <a:gd name="connsiteX2" fmla="*/ 798039 w 1366823"/>
              <a:gd name="connsiteY2" fmla="*/ 0 h 3466019"/>
              <a:gd name="connsiteX3" fmla="*/ 1366823 w 1366823"/>
              <a:gd name="connsiteY3" fmla="*/ 3466019 h 3466019"/>
              <a:gd name="connsiteX4" fmla="*/ 0 w 1366823"/>
              <a:gd name="connsiteY4" fmla="*/ 3466019 h 3466019"/>
              <a:gd name="connsiteX0" fmla="*/ 0 w 1366823"/>
              <a:gd name="connsiteY0" fmla="*/ 3466019 h 3466019"/>
              <a:gd name="connsiteX1" fmla="*/ 357294 w 1366823"/>
              <a:gd name="connsiteY1" fmla="*/ 348780 h 3466019"/>
              <a:gd name="connsiteX2" fmla="*/ 798039 w 1366823"/>
              <a:gd name="connsiteY2" fmla="*/ 0 h 3466019"/>
              <a:gd name="connsiteX3" fmla="*/ 1366823 w 1366823"/>
              <a:gd name="connsiteY3" fmla="*/ 3466019 h 3466019"/>
              <a:gd name="connsiteX4" fmla="*/ 0 w 1366823"/>
              <a:gd name="connsiteY4" fmla="*/ 3466019 h 3466019"/>
              <a:gd name="connsiteX0" fmla="*/ 0 w 1366823"/>
              <a:gd name="connsiteY0" fmla="*/ 3541045 h 3541045"/>
              <a:gd name="connsiteX1" fmla="*/ 357294 w 1366823"/>
              <a:gd name="connsiteY1" fmla="*/ 423806 h 3541045"/>
              <a:gd name="connsiteX2" fmla="*/ 878814 w 1366823"/>
              <a:gd name="connsiteY2" fmla="*/ 0 h 3541045"/>
              <a:gd name="connsiteX3" fmla="*/ 1366823 w 1366823"/>
              <a:gd name="connsiteY3" fmla="*/ 3541045 h 3541045"/>
              <a:gd name="connsiteX4" fmla="*/ 0 w 1366823"/>
              <a:gd name="connsiteY4" fmla="*/ 3541045 h 3541045"/>
              <a:gd name="connsiteX0" fmla="*/ 0 w 1366823"/>
              <a:gd name="connsiteY0" fmla="*/ 3541045 h 3541045"/>
              <a:gd name="connsiteX1" fmla="*/ 430538 w 1366823"/>
              <a:gd name="connsiteY1" fmla="*/ 332053 h 3541045"/>
              <a:gd name="connsiteX2" fmla="*/ 878814 w 1366823"/>
              <a:gd name="connsiteY2" fmla="*/ 0 h 3541045"/>
              <a:gd name="connsiteX3" fmla="*/ 1366823 w 1366823"/>
              <a:gd name="connsiteY3" fmla="*/ 3541045 h 3541045"/>
              <a:gd name="connsiteX4" fmla="*/ 0 w 1366823"/>
              <a:gd name="connsiteY4" fmla="*/ 3541045 h 3541045"/>
              <a:gd name="connsiteX0" fmla="*/ 0 w 1366823"/>
              <a:gd name="connsiteY0" fmla="*/ 3725027 h 3725027"/>
              <a:gd name="connsiteX1" fmla="*/ 430538 w 1366823"/>
              <a:gd name="connsiteY1" fmla="*/ 516035 h 3725027"/>
              <a:gd name="connsiteX2" fmla="*/ 888655 w 1366823"/>
              <a:gd name="connsiteY2" fmla="*/ 0 h 3725027"/>
              <a:gd name="connsiteX3" fmla="*/ 1366823 w 1366823"/>
              <a:gd name="connsiteY3" fmla="*/ 3725027 h 3725027"/>
              <a:gd name="connsiteX4" fmla="*/ 0 w 1366823"/>
              <a:gd name="connsiteY4" fmla="*/ 3725027 h 3725027"/>
              <a:gd name="connsiteX0" fmla="*/ 0 w 1366823"/>
              <a:gd name="connsiteY0" fmla="*/ 3725027 h 3725027"/>
              <a:gd name="connsiteX1" fmla="*/ 469965 w 1366823"/>
              <a:gd name="connsiteY1" fmla="*/ 545479 h 3725027"/>
              <a:gd name="connsiteX2" fmla="*/ 888655 w 1366823"/>
              <a:gd name="connsiteY2" fmla="*/ 0 h 3725027"/>
              <a:gd name="connsiteX3" fmla="*/ 1366823 w 1366823"/>
              <a:gd name="connsiteY3" fmla="*/ 3725027 h 3725027"/>
              <a:gd name="connsiteX4" fmla="*/ 0 w 1366823"/>
              <a:gd name="connsiteY4" fmla="*/ 3725027 h 3725027"/>
              <a:gd name="connsiteX0" fmla="*/ 0 w 1366823"/>
              <a:gd name="connsiteY0" fmla="*/ 3725027 h 3725027"/>
              <a:gd name="connsiteX1" fmla="*/ 413994 w 1366823"/>
              <a:gd name="connsiteY1" fmla="*/ 569820 h 3725027"/>
              <a:gd name="connsiteX2" fmla="*/ 888655 w 1366823"/>
              <a:gd name="connsiteY2" fmla="*/ 0 h 3725027"/>
              <a:gd name="connsiteX3" fmla="*/ 1366823 w 1366823"/>
              <a:gd name="connsiteY3" fmla="*/ 3725027 h 3725027"/>
              <a:gd name="connsiteX4" fmla="*/ 0 w 1366823"/>
              <a:gd name="connsiteY4" fmla="*/ 3725027 h 3725027"/>
              <a:gd name="connsiteX0" fmla="*/ 0 w 1366823"/>
              <a:gd name="connsiteY0" fmla="*/ 3717484 h 3717484"/>
              <a:gd name="connsiteX1" fmla="*/ 413994 w 1366823"/>
              <a:gd name="connsiteY1" fmla="*/ 562277 h 3717484"/>
              <a:gd name="connsiteX2" fmla="*/ 901919 w 1366823"/>
              <a:gd name="connsiteY2" fmla="*/ 0 h 3717484"/>
              <a:gd name="connsiteX3" fmla="*/ 1366823 w 1366823"/>
              <a:gd name="connsiteY3" fmla="*/ 3717484 h 3717484"/>
              <a:gd name="connsiteX4" fmla="*/ 0 w 1366823"/>
              <a:gd name="connsiteY4" fmla="*/ 3717484 h 3717484"/>
              <a:gd name="connsiteX0" fmla="*/ 0 w 1366823"/>
              <a:gd name="connsiteY0" fmla="*/ 3717484 h 3717484"/>
              <a:gd name="connsiteX1" fmla="*/ 413994 w 1366823"/>
              <a:gd name="connsiteY1" fmla="*/ 562277 h 3717484"/>
              <a:gd name="connsiteX2" fmla="*/ 901919 w 1366823"/>
              <a:gd name="connsiteY2" fmla="*/ 0 h 3717484"/>
              <a:gd name="connsiteX3" fmla="*/ 1366823 w 1366823"/>
              <a:gd name="connsiteY3" fmla="*/ 3717484 h 3717484"/>
              <a:gd name="connsiteX4" fmla="*/ 0 w 1366823"/>
              <a:gd name="connsiteY4" fmla="*/ 3717484 h 3717484"/>
              <a:gd name="connsiteX0" fmla="*/ 0 w 1366823"/>
              <a:gd name="connsiteY0" fmla="*/ 3717484 h 3717484"/>
              <a:gd name="connsiteX1" fmla="*/ 413994 w 1366823"/>
              <a:gd name="connsiteY1" fmla="*/ 562277 h 3717484"/>
              <a:gd name="connsiteX2" fmla="*/ 901919 w 1366823"/>
              <a:gd name="connsiteY2" fmla="*/ 0 h 3717484"/>
              <a:gd name="connsiteX3" fmla="*/ 1366823 w 1366823"/>
              <a:gd name="connsiteY3" fmla="*/ 3717484 h 3717484"/>
              <a:gd name="connsiteX4" fmla="*/ 0 w 1366823"/>
              <a:gd name="connsiteY4" fmla="*/ 3717484 h 3717484"/>
              <a:gd name="connsiteX0" fmla="*/ 0 w 1366823"/>
              <a:gd name="connsiteY0" fmla="*/ 3717484 h 3717484"/>
              <a:gd name="connsiteX1" fmla="*/ 474610 w 1366823"/>
              <a:gd name="connsiteY1" fmla="*/ 456167 h 3717484"/>
              <a:gd name="connsiteX2" fmla="*/ 901919 w 1366823"/>
              <a:gd name="connsiteY2" fmla="*/ 0 h 3717484"/>
              <a:gd name="connsiteX3" fmla="*/ 1366823 w 1366823"/>
              <a:gd name="connsiteY3" fmla="*/ 3717484 h 3717484"/>
              <a:gd name="connsiteX4" fmla="*/ 0 w 1366823"/>
              <a:gd name="connsiteY4" fmla="*/ 3717484 h 3717484"/>
              <a:gd name="connsiteX0" fmla="*/ 0 w 1366823"/>
              <a:gd name="connsiteY0" fmla="*/ 3717484 h 3717484"/>
              <a:gd name="connsiteX1" fmla="*/ 474610 w 1366823"/>
              <a:gd name="connsiteY1" fmla="*/ 456167 h 3717484"/>
              <a:gd name="connsiteX2" fmla="*/ 901919 w 1366823"/>
              <a:gd name="connsiteY2" fmla="*/ 0 h 3717484"/>
              <a:gd name="connsiteX3" fmla="*/ 1366823 w 1366823"/>
              <a:gd name="connsiteY3" fmla="*/ 3717484 h 3717484"/>
              <a:gd name="connsiteX4" fmla="*/ 0 w 1366823"/>
              <a:gd name="connsiteY4" fmla="*/ 3717484 h 3717484"/>
              <a:gd name="connsiteX0" fmla="*/ 0 w 1366823"/>
              <a:gd name="connsiteY0" fmla="*/ 3717484 h 3717484"/>
              <a:gd name="connsiteX1" fmla="*/ 474610 w 1366823"/>
              <a:gd name="connsiteY1" fmla="*/ 456167 h 3717484"/>
              <a:gd name="connsiteX2" fmla="*/ 901919 w 1366823"/>
              <a:gd name="connsiteY2" fmla="*/ 0 h 3717484"/>
              <a:gd name="connsiteX3" fmla="*/ 1366823 w 1366823"/>
              <a:gd name="connsiteY3" fmla="*/ 3717484 h 3717484"/>
              <a:gd name="connsiteX4" fmla="*/ 0 w 1366823"/>
              <a:gd name="connsiteY4" fmla="*/ 3717484 h 3717484"/>
              <a:gd name="connsiteX0" fmla="*/ 0 w 1366823"/>
              <a:gd name="connsiteY0" fmla="*/ 3717484 h 3717484"/>
              <a:gd name="connsiteX1" fmla="*/ 489958 w 1366823"/>
              <a:gd name="connsiteY1" fmla="*/ 391216 h 3717484"/>
              <a:gd name="connsiteX2" fmla="*/ 901919 w 1366823"/>
              <a:gd name="connsiteY2" fmla="*/ 0 h 3717484"/>
              <a:gd name="connsiteX3" fmla="*/ 1366823 w 1366823"/>
              <a:gd name="connsiteY3" fmla="*/ 3717484 h 3717484"/>
              <a:gd name="connsiteX4" fmla="*/ 0 w 1366823"/>
              <a:gd name="connsiteY4" fmla="*/ 3717484 h 3717484"/>
              <a:gd name="connsiteX0" fmla="*/ 0 w 1366823"/>
              <a:gd name="connsiteY0" fmla="*/ 3737393 h 3737393"/>
              <a:gd name="connsiteX1" fmla="*/ 489958 w 1366823"/>
              <a:gd name="connsiteY1" fmla="*/ 411125 h 3737393"/>
              <a:gd name="connsiteX2" fmla="*/ 908071 w 1366823"/>
              <a:gd name="connsiteY2" fmla="*/ 0 h 3737393"/>
              <a:gd name="connsiteX3" fmla="*/ 1366823 w 1366823"/>
              <a:gd name="connsiteY3" fmla="*/ 3737393 h 3737393"/>
              <a:gd name="connsiteX4" fmla="*/ 0 w 1366823"/>
              <a:gd name="connsiteY4" fmla="*/ 3737393 h 3737393"/>
              <a:gd name="connsiteX0" fmla="*/ 0 w 1366823"/>
              <a:gd name="connsiteY0" fmla="*/ 3737393 h 3737393"/>
              <a:gd name="connsiteX1" fmla="*/ 489958 w 1366823"/>
              <a:gd name="connsiteY1" fmla="*/ 411125 h 3737393"/>
              <a:gd name="connsiteX2" fmla="*/ 908071 w 1366823"/>
              <a:gd name="connsiteY2" fmla="*/ 0 h 3737393"/>
              <a:gd name="connsiteX3" fmla="*/ 1366823 w 1366823"/>
              <a:gd name="connsiteY3" fmla="*/ 3737393 h 3737393"/>
              <a:gd name="connsiteX4" fmla="*/ 0 w 1366823"/>
              <a:gd name="connsiteY4" fmla="*/ 3737393 h 3737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6823" h="3737393">
                <a:moveTo>
                  <a:pt x="0" y="3737393"/>
                </a:moveTo>
                <a:cubicBezTo>
                  <a:pt x="158203" y="2650287"/>
                  <a:pt x="331755" y="1498231"/>
                  <a:pt x="489958" y="411125"/>
                </a:cubicBezTo>
                <a:cubicBezTo>
                  <a:pt x="717362" y="295484"/>
                  <a:pt x="804440" y="175311"/>
                  <a:pt x="908071" y="0"/>
                </a:cubicBezTo>
                <a:lnTo>
                  <a:pt x="1366823" y="3737393"/>
                </a:lnTo>
                <a:lnTo>
                  <a:pt x="0" y="3737393"/>
                </a:lnTo>
                <a:close/>
              </a:path>
            </a:pathLst>
          </a:custGeom>
          <a:solidFill>
            <a:schemeClr val="accent2">
              <a:lumMod val="7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Connettore 2 5"/>
          <p:cNvCxnSpPr/>
          <p:nvPr/>
        </p:nvCxnSpPr>
        <p:spPr>
          <a:xfrm flipH="1" flipV="1">
            <a:off x="7905181" y="1640693"/>
            <a:ext cx="1931158" cy="68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9836339" y="1416758"/>
            <a:ext cx="17046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latin typeface="Calisto MT" panose="02040603050505030304" pitchFamily="18" charset="0"/>
              </a:rPr>
              <a:t>6 </a:t>
            </a:r>
            <a:r>
              <a:rPr lang="it-IT" sz="2000" b="1" dirty="0" err="1" smtClean="0">
                <a:latin typeface="Calisto MT" panose="02040603050505030304" pitchFamily="18" charset="0"/>
              </a:rPr>
              <a:t>arcmin</a:t>
            </a:r>
            <a:r>
              <a:rPr lang="it-IT" sz="2000" b="1" dirty="0" smtClean="0">
                <a:latin typeface="Calisto MT" panose="02040603050505030304" pitchFamily="18" charset="0"/>
              </a:rPr>
              <a:t> </a:t>
            </a:r>
            <a:r>
              <a:rPr lang="it-IT" sz="2000" b="1" dirty="0" err="1" smtClean="0">
                <a:latin typeface="Calisto MT" panose="02040603050505030304" pitchFamily="18" charset="0"/>
              </a:rPr>
              <a:t>FoV</a:t>
            </a:r>
            <a:endParaRPr lang="en-US" sz="2000" b="1" dirty="0">
              <a:latin typeface="Calisto MT" panose="02040603050505030304" pitchFamily="18" charset="0"/>
            </a:endParaRPr>
          </a:p>
        </p:txBody>
      </p:sp>
      <p:cxnSp>
        <p:nvCxnSpPr>
          <p:cNvPr id="8" name="Connettore 2 7"/>
          <p:cNvCxnSpPr/>
          <p:nvPr/>
        </p:nvCxnSpPr>
        <p:spPr>
          <a:xfrm flipH="1" flipV="1">
            <a:off x="7631306" y="3182730"/>
            <a:ext cx="2206388" cy="81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9836339" y="2977845"/>
            <a:ext cx="19633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err="1" smtClean="0">
                <a:latin typeface="Calisto MT" panose="02040603050505030304" pitchFamily="18" charset="0"/>
              </a:rPr>
              <a:t>Annular</a:t>
            </a:r>
            <a:r>
              <a:rPr lang="it-IT" sz="2000" b="1" dirty="0" smtClean="0">
                <a:latin typeface="Calisto MT" panose="02040603050505030304" pitchFamily="18" charset="0"/>
              </a:rPr>
              <a:t> </a:t>
            </a:r>
            <a:r>
              <a:rPr lang="it-IT" sz="2000" b="1" dirty="0" err="1" smtClean="0">
                <a:latin typeface="Calisto MT" panose="02040603050505030304" pitchFamily="18" charset="0"/>
              </a:rPr>
              <a:t>Mirror</a:t>
            </a:r>
            <a:endParaRPr lang="en-US" sz="2000" b="1" dirty="0">
              <a:latin typeface="Calisto MT" panose="02040603050505030304" pitchFamily="18" charset="0"/>
            </a:endParaRPr>
          </a:p>
        </p:txBody>
      </p:sp>
      <p:cxnSp>
        <p:nvCxnSpPr>
          <p:cNvPr id="10" name="Connettore 2 9"/>
          <p:cNvCxnSpPr/>
          <p:nvPr/>
        </p:nvCxnSpPr>
        <p:spPr>
          <a:xfrm flipH="1" flipV="1">
            <a:off x="6978271" y="3983711"/>
            <a:ext cx="3063922" cy="2822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10042193" y="3912062"/>
            <a:ext cx="22382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latin typeface="Calisto MT" panose="02040603050505030304" pitchFamily="18" charset="0"/>
              </a:rPr>
              <a:t>Ground </a:t>
            </a:r>
            <a:r>
              <a:rPr lang="it-IT" sz="2000" b="1" dirty="0" err="1" smtClean="0">
                <a:latin typeface="Calisto MT" panose="02040603050505030304" pitchFamily="18" charset="0"/>
              </a:rPr>
              <a:t>layer</a:t>
            </a:r>
            <a:r>
              <a:rPr lang="it-IT" sz="2000" b="1" dirty="0" smtClean="0">
                <a:latin typeface="Calisto MT" panose="02040603050505030304" pitchFamily="18" charset="0"/>
              </a:rPr>
              <a:t>  </a:t>
            </a:r>
            <a:r>
              <a:rPr lang="it-IT" sz="2000" b="1" dirty="0" err="1" smtClean="0">
                <a:latin typeface="Calisto MT" panose="02040603050505030304" pitchFamily="18" charset="0"/>
              </a:rPr>
              <a:t>Wavefront</a:t>
            </a:r>
            <a:r>
              <a:rPr lang="it-IT" sz="2000" b="1" dirty="0" smtClean="0">
                <a:latin typeface="Calisto MT" panose="02040603050505030304" pitchFamily="18" charset="0"/>
              </a:rPr>
              <a:t> Sensor</a:t>
            </a:r>
            <a:endParaRPr lang="en-US" sz="2000" b="1" dirty="0">
              <a:latin typeface="Calisto MT" panose="02040603050505030304" pitchFamily="18" charset="0"/>
            </a:endParaRPr>
          </a:p>
        </p:txBody>
      </p:sp>
      <p:sp>
        <p:nvSpPr>
          <p:cNvPr id="12" name="Trapezio 20"/>
          <p:cNvSpPr/>
          <p:nvPr/>
        </p:nvSpPr>
        <p:spPr>
          <a:xfrm rot="16200000">
            <a:off x="7300131" y="2859121"/>
            <a:ext cx="443553" cy="491317"/>
          </a:xfrm>
          <a:custGeom>
            <a:avLst/>
            <a:gdLst>
              <a:gd name="connsiteX0" fmla="*/ 0 w 839338"/>
              <a:gd name="connsiteY0" fmla="*/ 812042 h 812042"/>
              <a:gd name="connsiteX1" fmla="*/ 203011 w 839338"/>
              <a:gd name="connsiteY1" fmla="*/ 0 h 812042"/>
              <a:gd name="connsiteX2" fmla="*/ 636328 w 839338"/>
              <a:gd name="connsiteY2" fmla="*/ 0 h 812042"/>
              <a:gd name="connsiteX3" fmla="*/ 839338 w 839338"/>
              <a:gd name="connsiteY3" fmla="*/ 812042 h 812042"/>
              <a:gd name="connsiteX4" fmla="*/ 0 w 839338"/>
              <a:gd name="connsiteY4" fmla="*/ 812042 h 812042"/>
              <a:gd name="connsiteX0" fmla="*/ 0 w 636328"/>
              <a:gd name="connsiteY0" fmla="*/ 812042 h 1180531"/>
              <a:gd name="connsiteX1" fmla="*/ 203011 w 636328"/>
              <a:gd name="connsiteY1" fmla="*/ 0 h 1180531"/>
              <a:gd name="connsiteX2" fmla="*/ 636328 w 636328"/>
              <a:gd name="connsiteY2" fmla="*/ 0 h 1180531"/>
              <a:gd name="connsiteX3" fmla="*/ 457201 w 636328"/>
              <a:gd name="connsiteY3" fmla="*/ 1180531 h 1180531"/>
              <a:gd name="connsiteX4" fmla="*/ 0 w 636328"/>
              <a:gd name="connsiteY4" fmla="*/ 812042 h 1180531"/>
              <a:gd name="connsiteX0" fmla="*/ 0 w 636328"/>
              <a:gd name="connsiteY0" fmla="*/ 812042 h 1180531"/>
              <a:gd name="connsiteX1" fmla="*/ 203011 w 636328"/>
              <a:gd name="connsiteY1" fmla="*/ 0 h 1180531"/>
              <a:gd name="connsiteX2" fmla="*/ 636328 w 636328"/>
              <a:gd name="connsiteY2" fmla="*/ 0 h 1180531"/>
              <a:gd name="connsiteX3" fmla="*/ 457201 w 636328"/>
              <a:gd name="connsiteY3" fmla="*/ 1180531 h 1180531"/>
              <a:gd name="connsiteX4" fmla="*/ 0 w 636328"/>
              <a:gd name="connsiteY4" fmla="*/ 812042 h 1180531"/>
              <a:gd name="connsiteX0" fmla="*/ 0 w 636328"/>
              <a:gd name="connsiteY0" fmla="*/ 812042 h 1180531"/>
              <a:gd name="connsiteX1" fmla="*/ 203011 w 636328"/>
              <a:gd name="connsiteY1" fmla="*/ 0 h 1180531"/>
              <a:gd name="connsiteX2" fmla="*/ 636328 w 636328"/>
              <a:gd name="connsiteY2" fmla="*/ 0 h 1180531"/>
              <a:gd name="connsiteX3" fmla="*/ 457201 w 636328"/>
              <a:gd name="connsiteY3" fmla="*/ 1180531 h 1180531"/>
              <a:gd name="connsiteX4" fmla="*/ 0 w 636328"/>
              <a:gd name="connsiteY4" fmla="*/ 812042 h 1180531"/>
              <a:gd name="connsiteX0" fmla="*/ 0 w 574913"/>
              <a:gd name="connsiteY0" fmla="*/ 805221 h 1180531"/>
              <a:gd name="connsiteX1" fmla="*/ 141596 w 574913"/>
              <a:gd name="connsiteY1" fmla="*/ 0 h 1180531"/>
              <a:gd name="connsiteX2" fmla="*/ 574913 w 574913"/>
              <a:gd name="connsiteY2" fmla="*/ 0 h 1180531"/>
              <a:gd name="connsiteX3" fmla="*/ 395786 w 574913"/>
              <a:gd name="connsiteY3" fmla="*/ 1180531 h 1180531"/>
              <a:gd name="connsiteX4" fmla="*/ 0 w 574913"/>
              <a:gd name="connsiteY4" fmla="*/ 805221 h 1180531"/>
              <a:gd name="connsiteX0" fmla="*/ 0 w 622680"/>
              <a:gd name="connsiteY0" fmla="*/ 798397 h 1180531"/>
              <a:gd name="connsiteX1" fmla="*/ 189363 w 622680"/>
              <a:gd name="connsiteY1" fmla="*/ 0 h 1180531"/>
              <a:gd name="connsiteX2" fmla="*/ 622680 w 622680"/>
              <a:gd name="connsiteY2" fmla="*/ 0 h 1180531"/>
              <a:gd name="connsiteX3" fmla="*/ 443553 w 622680"/>
              <a:gd name="connsiteY3" fmla="*/ 1180531 h 1180531"/>
              <a:gd name="connsiteX4" fmla="*/ 0 w 622680"/>
              <a:gd name="connsiteY4" fmla="*/ 798397 h 1180531"/>
              <a:gd name="connsiteX0" fmla="*/ 0 w 622680"/>
              <a:gd name="connsiteY0" fmla="*/ 798397 h 1180531"/>
              <a:gd name="connsiteX1" fmla="*/ 148420 w 622680"/>
              <a:gd name="connsiteY1" fmla="*/ 696038 h 1180531"/>
              <a:gd name="connsiteX2" fmla="*/ 622680 w 622680"/>
              <a:gd name="connsiteY2" fmla="*/ 0 h 1180531"/>
              <a:gd name="connsiteX3" fmla="*/ 443553 w 622680"/>
              <a:gd name="connsiteY3" fmla="*/ 1180531 h 1180531"/>
              <a:gd name="connsiteX4" fmla="*/ 0 w 622680"/>
              <a:gd name="connsiteY4" fmla="*/ 798397 h 1180531"/>
              <a:gd name="connsiteX0" fmla="*/ 0 w 443553"/>
              <a:gd name="connsiteY0" fmla="*/ 109183 h 491317"/>
              <a:gd name="connsiteX1" fmla="*/ 148420 w 443553"/>
              <a:gd name="connsiteY1" fmla="*/ 6824 h 491317"/>
              <a:gd name="connsiteX2" fmla="*/ 438434 w 443553"/>
              <a:gd name="connsiteY2" fmla="*/ 0 h 491317"/>
              <a:gd name="connsiteX3" fmla="*/ 443553 w 443553"/>
              <a:gd name="connsiteY3" fmla="*/ 491317 h 491317"/>
              <a:gd name="connsiteX4" fmla="*/ 0 w 443553"/>
              <a:gd name="connsiteY4" fmla="*/ 109183 h 491317"/>
              <a:gd name="connsiteX0" fmla="*/ 0 w 443553"/>
              <a:gd name="connsiteY0" fmla="*/ 109183 h 491317"/>
              <a:gd name="connsiteX1" fmla="*/ 148420 w 443553"/>
              <a:gd name="connsiteY1" fmla="*/ 6824 h 491317"/>
              <a:gd name="connsiteX2" fmla="*/ 377019 w 443553"/>
              <a:gd name="connsiteY2" fmla="*/ 0 h 491317"/>
              <a:gd name="connsiteX3" fmla="*/ 443553 w 443553"/>
              <a:gd name="connsiteY3" fmla="*/ 491317 h 491317"/>
              <a:gd name="connsiteX4" fmla="*/ 0 w 443553"/>
              <a:gd name="connsiteY4" fmla="*/ 109183 h 491317"/>
              <a:gd name="connsiteX0" fmla="*/ 0 w 443553"/>
              <a:gd name="connsiteY0" fmla="*/ 109183 h 491317"/>
              <a:gd name="connsiteX1" fmla="*/ 32414 w 443553"/>
              <a:gd name="connsiteY1" fmla="*/ 34119 h 491317"/>
              <a:gd name="connsiteX2" fmla="*/ 377019 w 443553"/>
              <a:gd name="connsiteY2" fmla="*/ 0 h 491317"/>
              <a:gd name="connsiteX3" fmla="*/ 443553 w 443553"/>
              <a:gd name="connsiteY3" fmla="*/ 491317 h 491317"/>
              <a:gd name="connsiteX4" fmla="*/ 0 w 443553"/>
              <a:gd name="connsiteY4" fmla="*/ 109183 h 491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553" h="491317">
                <a:moveTo>
                  <a:pt x="0" y="109183"/>
                </a:moveTo>
                <a:lnTo>
                  <a:pt x="32414" y="34119"/>
                </a:lnTo>
                <a:lnTo>
                  <a:pt x="377019" y="0"/>
                </a:lnTo>
                <a:cubicBezTo>
                  <a:pt x="378725" y="163772"/>
                  <a:pt x="441847" y="327545"/>
                  <a:pt x="443553" y="491317"/>
                </a:cubicBezTo>
                <a:cubicBezTo>
                  <a:pt x="277505" y="245660"/>
                  <a:pt x="118280" y="116010"/>
                  <a:pt x="0" y="109183"/>
                </a:cubicBezTo>
                <a:close/>
              </a:path>
            </a:pathLst>
          </a:custGeom>
          <a:solidFill>
            <a:schemeClr val="accent2">
              <a:lumMod val="7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Connettore 2 13"/>
          <p:cNvCxnSpPr/>
          <p:nvPr/>
        </p:nvCxnSpPr>
        <p:spPr>
          <a:xfrm flipH="1" flipV="1">
            <a:off x="5711846" y="2130711"/>
            <a:ext cx="2456597" cy="272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8201985" y="1905233"/>
            <a:ext cx="23295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err="1" smtClean="0">
                <a:latin typeface="Calisto MT" panose="02040603050505030304" pitchFamily="18" charset="0"/>
              </a:rPr>
              <a:t>Deformable</a:t>
            </a:r>
            <a:r>
              <a:rPr lang="it-IT" sz="2000" b="1" dirty="0" smtClean="0">
                <a:latin typeface="Calisto MT" panose="02040603050505030304" pitchFamily="18" charset="0"/>
              </a:rPr>
              <a:t> </a:t>
            </a:r>
            <a:r>
              <a:rPr lang="it-IT" sz="2000" b="1" dirty="0" err="1" smtClean="0">
                <a:latin typeface="Calisto MT" panose="02040603050505030304" pitchFamily="18" charset="0"/>
              </a:rPr>
              <a:t>mirror</a:t>
            </a:r>
            <a:endParaRPr lang="en-US" sz="2000" b="1" dirty="0">
              <a:latin typeface="Calisto MT" panose="02040603050505030304" pitchFamily="18" charset="0"/>
            </a:endParaRPr>
          </a:p>
        </p:txBody>
      </p:sp>
      <p:sp>
        <p:nvSpPr>
          <p:cNvPr id="17" name="Cornice 16"/>
          <p:cNvSpPr/>
          <p:nvPr/>
        </p:nvSpPr>
        <p:spPr>
          <a:xfrm>
            <a:off x="924702" y="4161285"/>
            <a:ext cx="1449589" cy="1123417"/>
          </a:xfrm>
          <a:prstGeom prst="frame">
            <a:avLst>
              <a:gd name="adj1" fmla="val 354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Cornice 47"/>
          <p:cNvSpPr/>
          <p:nvPr/>
        </p:nvSpPr>
        <p:spPr>
          <a:xfrm>
            <a:off x="21701" y="4819650"/>
            <a:ext cx="1749949" cy="1733550"/>
          </a:xfrm>
          <a:prstGeom prst="frame">
            <a:avLst>
              <a:gd name="adj1" fmla="val 354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0" name="Picture 7" descr="LN_Logo.wmf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701" y="25634"/>
            <a:ext cx="1080000" cy="14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SE_4x-1_S-1.mov"/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/>
          </a:blip>
          <a:stretch>
            <a:fillRect/>
          </a:stretch>
        </p:blipFill>
        <p:spPr>
          <a:xfrm>
            <a:off x="77296" y="1588117"/>
            <a:ext cx="2202833" cy="220283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8313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44000" y="44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-0.37942 0.2972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71" y="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500"/>
                            </p:stCondLst>
                            <p:childTnLst>
                              <p:par>
                                <p:cTn id="12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9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8" fill="hold" display="0">
                  <p:stCondLst>
                    <p:cond delay="indefinite"/>
                  </p:stCondLst>
                </p:cTn>
                <p:tgtEl>
                  <p:spTgt spid="51"/>
                </p:tgtEl>
              </p:cMediaNode>
            </p:video>
          </p:childTnLst>
        </p:cTn>
      </p:par>
    </p:tnLst>
    <p:bldLst>
      <p:bldP spid="46" grpId="0"/>
      <p:bldP spid="47" grpId="0"/>
      <p:bldP spid="3" grpId="0" animBg="1"/>
      <p:bldP spid="3" grpId="1" animBg="1"/>
      <p:bldP spid="5" grpId="0" animBg="1"/>
      <p:bldP spid="5" grpId="1" animBg="1"/>
      <p:bldP spid="7" grpId="0"/>
      <p:bldP spid="7" grpId="1"/>
      <p:bldP spid="9" grpId="0"/>
      <p:bldP spid="9" grpId="1"/>
      <p:bldP spid="11" grpId="0"/>
      <p:bldP spid="11" grpId="1"/>
      <p:bldP spid="12" grpId="0" animBg="1"/>
      <p:bldP spid="12" grpId="1" animBg="1"/>
      <p:bldP spid="15" grpId="0"/>
      <p:bldP spid="15" grpId="1"/>
      <p:bldP spid="17" grpId="0" animBg="1"/>
      <p:bldP spid="17" grpId="1" animBg="1"/>
      <p:bldP spid="48" grpId="0" animBg="1"/>
      <p:bldP spid="51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8" y="4240098"/>
            <a:ext cx="2881312" cy="2227377"/>
          </a:xfrm>
          <a:prstGeom prst="rect">
            <a:avLst/>
          </a:prstGeom>
        </p:spPr>
      </p:pic>
      <p:sp>
        <p:nvSpPr>
          <p:cNvPr id="24" name="Cornice 23"/>
          <p:cNvSpPr/>
          <p:nvPr/>
        </p:nvSpPr>
        <p:spPr>
          <a:xfrm>
            <a:off x="1600200" y="5081094"/>
            <a:ext cx="600075" cy="1180859"/>
          </a:xfrm>
          <a:prstGeom prst="frame">
            <a:avLst>
              <a:gd name="adj1" fmla="val 830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5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25048" y="2335818"/>
            <a:ext cx="2536825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7" descr="LN_Logo.wm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701" y="25634"/>
            <a:ext cx="1080000" cy="14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Immagine 27"/>
          <p:cNvPicPr>
            <a:picLocks noChangeAspect="1"/>
          </p:cNvPicPr>
          <p:nvPr/>
        </p:nvPicPr>
        <p:blipFill rotWithShape="1">
          <a:blip r:embed="rId6"/>
          <a:srcRect l="5875" t="5130" r="9201" b="8005"/>
          <a:stretch/>
        </p:blipFill>
        <p:spPr>
          <a:xfrm>
            <a:off x="4129111" y="614968"/>
            <a:ext cx="4524376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6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a 4"/>
          <p:cNvGraphicFramePr/>
          <p:nvPr>
            <p:extLst>
              <p:ext uri="{D42A27DB-BD31-4B8C-83A1-F6EECF244321}">
                <p14:modId xmlns:p14="http://schemas.microsoft.com/office/powerpoint/2010/main" val="2499281358"/>
              </p:ext>
            </p:extLst>
          </p:nvPr>
        </p:nvGraphicFramePr>
        <p:xfrm>
          <a:off x="1483572" y="1756783"/>
          <a:ext cx="4023116" cy="1414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ma 5"/>
          <p:cNvGraphicFramePr/>
          <p:nvPr>
            <p:extLst>
              <p:ext uri="{D42A27DB-BD31-4B8C-83A1-F6EECF244321}">
                <p14:modId xmlns:p14="http://schemas.microsoft.com/office/powerpoint/2010/main" val="2567848879"/>
              </p:ext>
            </p:extLst>
          </p:nvPr>
        </p:nvGraphicFramePr>
        <p:xfrm>
          <a:off x="1483573" y="2752068"/>
          <a:ext cx="5626645" cy="1414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9" name="Diagramma 8"/>
          <p:cNvGraphicFramePr/>
          <p:nvPr>
            <p:extLst>
              <p:ext uri="{D42A27DB-BD31-4B8C-83A1-F6EECF244321}">
                <p14:modId xmlns:p14="http://schemas.microsoft.com/office/powerpoint/2010/main" val="247051913"/>
              </p:ext>
            </p:extLst>
          </p:nvPr>
        </p:nvGraphicFramePr>
        <p:xfrm>
          <a:off x="1483574" y="3795806"/>
          <a:ext cx="7329356" cy="1414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0" name="Diagramma 9"/>
          <p:cNvGraphicFramePr/>
          <p:nvPr>
            <p:extLst>
              <p:ext uri="{D42A27DB-BD31-4B8C-83A1-F6EECF244321}">
                <p14:modId xmlns:p14="http://schemas.microsoft.com/office/powerpoint/2010/main" val="2147797641"/>
              </p:ext>
            </p:extLst>
          </p:nvPr>
        </p:nvGraphicFramePr>
        <p:xfrm>
          <a:off x="1483571" y="4791091"/>
          <a:ext cx="10029555" cy="1414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12" name="Freccia in giù 11"/>
          <p:cNvSpPr/>
          <p:nvPr/>
        </p:nvSpPr>
        <p:spPr>
          <a:xfrm>
            <a:off x="341668" y="3198899"/>
            <a:ext cx="936418" cy="2111000"/>
          </a:xfrm>
          <a:prstGeom prst="downArrow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ccia in giù 13"/>
          <p:cNvSpPr/>
          <p:nvPr/>
        </p:nvSpPr>
        <p:spPr>
          <a:xfrm rot="16200000">
            <a:off x="6885943" y="-736241"/>
            <a:ext cx="892658" cy="4147563"/>
          </a:xfrm>
          <a:prstGeom prst="downArrow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6578731" y="1112712"/>
            <a:ext cx="2465121" cy="355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 smtClean="0"/>
              <a:t>Resources</a:t>
            </a:r>
            <a:endParaRPr lang="en-US" sz="2000" b="1" dirty="0"/>
          </a:p>
        </p:txBody>
      </p:sp>
      <p:sp>
        <p:nvSpPr>
          <p:cNvPr id="16" name="CasellaDiTesto 15"/>
          <p:cNvSpPr txBox="1"/>
          <p:nvPr/>
        </p:nvSpPr>
        <p:spPr>
          <a:xfrm rot="16200000">
            <a:off x="-383560" y="3073416"/>
            <a:ext cx="2349924" cy="372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Time</a:t>
            </a:r>
            <a:endParaRPr lang="en-US" sz="2000" b="1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5660424" y="2208080"/>
            <a:ext cx="6426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latin typeface="Calisto MT" panose="02040603050505030304" pitchFamily="18" charset="0"/>
              </a:rPr>
              <a:t>LINC/SCAO </a:t>
            </a:r>
            <a:r>
              <a:rPr lang="it-IT" sz="2000" dirty="0" smtClean="0">
                <a:latin typeface="Calisto MT" panose="02040603050505030304" pitchFamily="18" charset="0"/>
              </a:rPr>
              <a:t>(on-</a:t>
            </a:r>
            <a:r>
              <a:rPr lang="it-IT" sz="2000" dirty="0" err="1" smtClean="0">
                <a:latin typeface="Calisto MT" panose="02040603050505030304" pitchFamily="18" charset="0"/>
              </a:rPr>
              <a:t>axis</a:t>
            </a:r>
            <a:r>
              <a:rPr lang="it-IT" sz="2000" dirty="0" smtClean="0">
                <a:latin typeface="Calisto MT" panose="02040603050505030304" pitchFamily="18" charset="0"/>
              </a:rPr>
              <a:t>, self </a:t>
            </a:r>
            <a:r>
              <a:rPr lang="it-IT" sz="2000" dirty="0" err="1" smtClean="0">
                <a:latin typeface="Calisto MT" panose="02040603050505030304" pitchFamily="18" charset="0"/>
              </a:rPr>
              <a:t>referencing</a:t>
            </a:r>
            <a:r>
              <a:rPr lang="it-IT" sz="2000" dirty="0" smtClean="0">
                <a:latin typeface="Calisto MT" panose="02040603050505030304" pitchFamily="18" charset="0"/>
              </a:rPr>
              <a:t> </a:t>
            </a:r>
            <a:r>
              <a:rPr lang="it-IT" sz="2000" dirty="0" err="1" smtClean="0">
                <a:latin typeface="Calisto MT" panose="02040603050505030304" pitchFamily="18" charset="0"/>
              </a:rPr>
              <a:t>interferometry</a:t>
            </a:r>
            <a:r>
              <a:rPr lang="it-IT" sz="2000" dirty="0">
                <a:latin typeface="Calisto MT" panose="02040603050505030304" pitchFamily="18" charset="0"/>
              </a:rPr>
              <a:t>)</a:t>
            </a:r>
            <a:endParaRPr lang="en-US" sz="2000" dirty="0">
              <a:latin typeface="Calisto MT" panose="02040603050505030304" pitchFamily="18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7287210" y="3204897"/>
            <a:ext cx="1188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latin typeface="Calisto MT" panose="02040603050505030304" pitchFamily="18" charset="0"/>
              </a:rPr>
              <a:t>GLAO </a:t>
            </a:r>
            <a:endParaRPr lang="en-US" sz="2400" dirty="0">
              <a:latin typeface="Calisto MT" panose="02040603050505030304" pitchFamily="18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8989180" y="4272182"/>
            <a:ext cx="1173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latin typeface="Calisto MT" panose="02040603050505030304" pitchFamily="18" charset="0"/>
              </a:rPr>
              <a:t>MCAO</a:t>
            </a:r>
            <a:endParaRPr lang="en-US" sz="2400" dirty="0">
              <a:latin typeface="Calisto MT" panose="02040603050505030304" pitchFamily="18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8055206" y="5862722"/>
            <a:ext cx="42156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 smtClean="0">
                <a:latin typeface="Calisto MT" panose="02040603050505030304" pitchFamily="18" charset="0"/>
              </a:rPr>
              <a:t>NIRVANA</a:t>
            </a:r>
          </a:p>
          <a:p>
            <a:r>
              <a:rPr lang="it-IT" sz="2000" dirty="0" smtClean="0">
                <a:latin typeface="Calisto MT" panose="02040603050505030304" pitchFamily="18" charset="0"/>
              </a:rPr>
              <a:t>(MCAO-</a:t>
            </a:r>
            <a:r>
              <a:rPr lang="it-IT" sz="2000" dirty="0" err="1" smtClean="0">
                <a:latin typeface="Calisto MT" panose="02040603050505030304" pitchFamily="18" charset="0"/>
              </a:rPr>
              <a:t>fed</a:t>
            </a:r>
            <a:r>
              <a:rPr lang="it-IT" sz="2000" dirty="0" smtClean="0">
                <a:latin typeface="Calisto MT" panose="02040603050505030304" pitchFamily="18" charset="0"/>
              </a:rPr>
              <a:t>, off-</a:t>
            </a:r>
            <a:r>
              <a:rPr lang="it-IT" sz="2000" dirty="0" err="1" smtClean="0">
                <a:latin typeface="Calisto MT" panose="02040603050505030304" pitchFamily="18" charset="0"/>
              </a:rPr>
              <a:t>axis</a:t>
            </a:r>
            <a:r>
              <a:rPr lang="it-IT" sz="2000" dirty="0" smtClean="0">
                <a:latin typeface="Calisto MT" panose="02040603050505030304" pitchFamily="18" charset="0"/>
              </a:rPr>
              <a:t> </a:t>
            </a:r>
            <a:r>
              <a:rPr lang="it-IT" sz="2000" dirty="0" err="1" smtClean="0">
                <a:latin typeface="Calisto MT" panose="02040603050505030304" pitchFamily="18" charset="0"/>
              </a:rPr>
              <a:t>interferometry</a:t>
            </a:r>
            <a:r>
              <a:rPr lang="it-IT" sz="2000" dirty="0" smtClean="0">
                <a:latin typeface="Calisto MT" panose="02040603050505030304" pitchFamily="18" charset="0"/>
              </a:rPr>
              <a:t>) </a:t>
            </a:r>
            <a:endParaRPr lang="en-US" sz="2000" dirty="0">
              <a:latin typeface="Calisto MT" panose="02040603050505030304" pitchFamily="18" charset="0"/>
            </a:endParaRPr>
          </a:p>
        </p:txBody>
      </p:sp>
      <p:pic>
        <p:nvPicPr>
          <p:cNvPr id="1026" name="Picture 2" descr="http://pngimg.com/upload/skeleton_PNG5539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17" y="5456493"/>
            <a:ext cx="1440000" cy="1080000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hildsleepscience.files.wordpress.com/2014/04/yawn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4026"/>
            <a:ext cx="162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Fumetto 4 21"/>
          <p:cNvSpPr/>
          <p:nvPr/>
        </p:nvSpPr>
        <p:spPr>
          <a:xfrm>
            <a:off x="1283758" y="613741"/>
            <a:ext cx="1862051" cy="960787"/>
          </a:xfrm>
          <a:prstGeom prst="cloudCallout">
            <a:avLst>
              <a:gd name="adj1" fmla="val -50045"/>
              <a:gd name="adj2" fmla="val 73154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>
                <a:solidFill>
                  <a:schemeClr val="bg1"/>
                </a:solidFill>
              </a:rPr>
              <a:t>Yaaaawn</a:t>
            </a:r>
            <a:r>
              <a:rPr lang="it-IT" dirty="0" smtClean="0">
                <a:solidFill>
                  <a:schemeClr val="bg1"/>
                </a:solidFill>
              </a:rPr>
              <a:t>….</a:t>
            </a:r>
            <a:r>
              <a:rPr lang="it-IT" dirty="0" err="1" smtClean="0">
                <a:solidFill>
                  <a:schemeClr val="bg1"/>
                </a:solidFill>
              </a:rPr>
              <a:t>too</a:t>
            </a:r>
            <a:r>
              <a:rPr lang="it-IT" dirty="0" smtClean="0">
                <a:solidFill>
                  <a:schemeClr val="bg1"/>
                </a:solidFill>
              </a:rPr>
              <a:t> easy!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Fumetto 4 22"/>
          <p:cNvSpPr/>
          <p:nvPr/>
        </p:nvSpPr>
        <p:spPr>
          <a:xfrm>
            <a:off x="1483571" y="5920592"/>
            <a:ext cx="2450807" cy="909522"/>
          </a:xfrm>
          <a:prstGeom prst="cloudCallout">
            <a:avLst>
              <a:gd name="adj1" fmla="val -63731"/>
              <a:gd name="adj2" fmla="val -87463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err="1" smtClean="0">
                <a:solidFill>
                  <a:schemeClr val="bg1"/>
                </a:solidFill>
              </a:rPr>
              <a:t>Mmmm</a:t>
            </a:r>
            <a:r>
              <a:rPr lang="it-IT" sz="1600" dirty="0" smtClean="0">
                <a:solidFill>
                  <a:schemeClr val="bg1"/>
                </a:solidFill>
              </a:rPr>
              <a:t>…I </a:t>
            </a:r>
            <a:r>
              <a:rPr lang="it-IT" sz="1600" dirty="0" err="1" smtClean="0">
                <a:solidFill>
                  <a:schemeClr val="bg1"/>
                </a:solidFill>
              </a:rPr>
              <a:t>knew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it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was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going</a:t>
            </a:r>
            <a:r>
              <a:rPr lang="it-IT" sz="1600" dirty="0" smtClean="0">
                <a:solidFill>
                  <a:schemeClr val="bg1"/>
                </a:solidFill>
              </a:rPr>
              <a:t> to end </a:t>
            </a:r>
            <a:r>
              <a:rPr lang="it-IT" sz="1600" dirty="0" err="1" smtClean="0">
                <a:solidFill>
                  <a:schemeClr val="bg1"/>
                </a:solidFill>
              </a:rPr>
              <a:t>like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this</a:t>
            </a:r>
            <a:r>
              <a:rPr lang="it-IT" sz="1600" dirty="0" smtClean="0">
                <a:solidFill>
                  <a:schemeClr val="bg1"/>
                </a:solidFill>
              </a:rPr>
              <a:t>…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030" name="Picture 6" descr="https://guywitharandomthoughts.files.wordpress.com/2014/04/kenya-money-financial-services-bank-for-the-poor-africa-economy2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951" y="767563"/>
            <a:ext cx="1268022" cy="94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i.imgur.com/cPGPKLZ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6571" y="423902"/>
            <a:ext cx="2323036" cy="167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LN_Logo.wmf"/>
          <p:cNvPicPr>
            <a:picLocks noChangeAspect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21701" y="25634"/>
            <a:ext cx="1080000" cy="14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ttangolo 29"/>
          <p:cNvSpPr/>
          <p:nvPr/>
        </p:nvSpPr>
        <p:spPr>
          <a:xfrm>
            <a:off x="2338736" y="25634"/>
            <a:ext cx="81287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LINC-NIRVANA </a:t>
            </a:r>
            <a:r>
              <a:rPr lang="it-IT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original</a:t>
            </a:r>
            <a:r>
              <a:rPr lang="it-IT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it-IT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plan</a:t>
            </a:r>
            <a:endParaRPr lang="it-IT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892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9" grpId="0">
        <p:bldAsOne/>
      </p:bldGraphic>
      <p:bldGraphic spid="10" grpId="0">
        <p:bldAsOne/>
      </p:bldGraphic>
      <p:bldP spid="12" grpId="0" animBg="1"/>
      <p:bldP spid="14" grpId="0" animBg="1"/>
      <p:bldP spid="15" grpId="0"/>
      <p:bldP spid="16" grpId="0"/>
      <p:bldP spid="19" grpId="0"/>
      <p:bldP spid="20" grpId="0"/>
      <p:bldP spid="21" grpId="0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o 16"/>
          <p:cNvGrpSpPr/>
          <p:nvPr/>
        </p:nvGrpSpPr>
        <p:grpSpPr>
          <a:xfrm>
            <a:off x="341668" y="891212"/>
            <a:ext cx="11160000" cy="5314298"/>
            <a:chOff x="-118342" y="385870"/>
            <a:chExt cx="11998718" cy="5987635"/>
          </a:xfrm>
        </p:grpSpPr>
        <p:grpSp>
          <p:nvGrpSpPr>
            <p:cNvPr id="11" name="Gruppo 10"/>
            <p:cNvGrpSpPr/>
            <p:nvPr/>
          </p:nvGrpSpPr>
          <p:grpSpPr>
            <a:xfrm>
              <a:off x="1108120" y="1361111"/>
              <a:ext cx="10772256" cy="5012394"/>
              <a:chOff x="1087648" y="1572651"/>
              <a:chExt cx="10772256" cy="5012394"/>
            </a:xfrm>
          </p:grpSpPr>
          <p:graphicFrame>
            <p:nvGraphicFramePr>
              <p:cNvPr id="5" name="Diagramma 4"/>
              <p:cNvGraphicFramePr/>
              <p:nvPr>
                <p:extLst>
                  <p:ext uri="{D42A27DB-BD31-4B8C-83A1-F6EECF244321}">
                    <p14:modId xmlns:p14="http://schemas.microsoft.com/office/powerpoint/2010/main" val="2499281358"/>
                  </p:ext>
                </p:extLst>
              </p:nvPr>
            </p:nvGraphicFramePr>
            <p:xfrm>
              <a:off x="1087649" y="1572651"/>
              <a:ext cx="4321033" cy="159363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graphicFrame>
            <p:nvGraphicFramePr>
              <p:cNvPr id="6" name="Diagramma 5"/>
              <p:cNvGraphicFramePr/>
              <p:nvPr>
                <p:extLst>
                  <p:ext uri="{D42A27DB-BD31-4B8C-83A1-F6EECF244321}">
                    <p14:modId xmlns:p14="http://schemas.microsoft.com/office/powerpoint/2010/main" val="2567848879"/>
                  </p:ext>
                </p:extLst>
              </p:nvPr>
            </p:nvGraphicFramePr>
            <p:xfrm>
              <a:off x="1087650" y="2694042"/>
              <a:ext cx="6043305" cy="159363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  <p:graphicFrame>
            <p:nvGraphicFramePr>
              <p:cNvPr id="9" name="Diagramma 8"/>
              <p:cNvGraphicFramePr/>
              <p:nvPr>
                <p:extLst>
                  <p:ext uri="{D42A27DB-BD31-4B8C-83A1-F6EECF244321}">
                    <p14:modId xmlns:p14="http://schemas.microsoft.com/office/powerpoint/2010/main" val="247051913"/>
                  </p:ext>
                </p:extLst>
              </p:nvPr>
            </p:nvGraphicFramePr>
            <p:xfrm>
              <a:off x="1087651" y="3870024"/>
              <a:ext cx="7872104" cy="159363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3" r:lo="rId14" r:qs="rId15" r:cs="rId16"/>
              </a:graphicData>
            </a:graphic>
          </p:graphicFrame>
          <p:graphicFrame>
            <p:nvGraphicFramePr>
              <p:cNvPr id="10" name="Diagramma 9"/>
              <p:cNvGraphicFramePr/>
              <p:nvPr>
                <p:extLst>
                  <p:ext uri="{D42A27DB-BD31-4B8C-83A1-F6EECF244321}">
                    <p14:modId xmlns:p14="http://schemas.microsoft.com/office/powerpoint/2010/main" val="2147797641"/>
                  </p:ext>
                </p:extLst>
              </p:nvPr>
            </p:nvGraphicFramePr>
            <p:xfrm>
              <a:off x="1087648" y="4991415"/>
              <a:ext cx="10772256" cy="159363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8" r:lo="rId19" r:qs="rId20" r:cs="rId21"/>
              </a:graphicData>
            </a:graphic>
          </p:graphicFrame>
        </p:grpSp>
        <p:sp>
          <p:nvSpPr>
            <p:cNvPr id="12" name="Freccia in giù 11"/>
            <p:cNvSpPr/>
            <p:nvPr/>
          </p:nvSpPr>
          <p:spPr>
            <a:xfrm>
              <a:off x="-118342" y="2985948"/>
              <a:ext cx="1005761" cy="2378470"/>
            </a:xfrm>
            <a:prstGeom prst="downArrow">
              <a:avLst/>
            </a:prstGeom>
            <a:solidFill>
              <a:schemeClr val="accent2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Freccia in giù 13"/>
            <p:cNvSpPr/>
            <p:nvPr/>
          </p:nvSpPr>
          <p:spPr>
            <a:xfrm rot="16200000">
              <a:off x="6887044" y="-1338598"/>
              <a:ext cx="1005760" cy="4454695"/>
            </a:xfrm>
            <a:prstGeom prst="downArrow">
              <a:avLst/>
            </a:prstGeom>
            <a:solidFill>
              <a:schemeClr val="accent2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asellaDiTesto 14"/>
            <p:cNvSpPr txBox="1"/>
            <p:nvPr/>
          </p:nvSpPr>
          <p:spPr>
            <a:xfrm>
              <a:off x="6580583" y="635435"/>
              <a:ext cx="26476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 err="1" smtClean="0"/>
                <a:t>Resources</a:t>
              </a:r>
              <a:endParaRPr lang="en-US" sz="2000" b="1" dirty="0"/>
            </a:p>
          </p:txBody>
        </p:sp>
        <p:sp>
          <p:nvSpPr>
            <p:cNvPr id="16" name="CasellaDiTesto 15"/>
            <p:cNvSpPr txBox="1"/>
            <p:nvPr/>
          </p:nvSpPr>
          <p:spPr>
            <a:xfrm rot="16200000">
              <a:off x="-959138" y="2854373"/>
              <a:ext cx="26476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 smtClean="0"/>
                <a:t>Time</a:t>
              </a:r>
              <a:endParaRPr lang="en-US" sz="2000" b="1" dirty="0"/>
            </a:p>
          </p:txBody>
        </p:sp>
      </p:grpSp>
      <p:sp>
        <p:nvSpPr>
          <p:cNvPr id="18" name="CasellaDiTesto 17"/>
          <p:cNvSpPr txBox="1"/>
          <p:nvPr/>
        </p:nvSpPr>
        <p:spPr>
          <a:xfrm>
            <a:off x="5660424" y="2208080"/>
            <a:ext cx="6426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latin typeface="Calisto MT" panose="02040603050505030304" pitchFamily="18" charset="0"/>
              </a:rPr>
              <a:t>LINC/SCAO </a:t>
            </a:r>
            <a:r>
              <a:rPr lang="it-IT" sz="2000" dirty="0" smtClean="0">
                <a:latin typeface="Calisto MT" panose="02040603050505030304" pitchFamily="18" charset="0"/>
              </a:rPr>
              <a:t>(on-</a:t>
            </a:r>
            <a:r>
              <a:rPr lang="it-IT" sz="2000" dirty="0" err="1" smtClean="0">
                <a:latin typeface="Calisto MT" panose="02040603050505030304" pitchFamily="18" charset="0"/>
              </a:rPr>
              <a:t>axis</a:t>
            </a:r>
            <a:r>
              <a:rPr lang="it-IT" sz="2000" dirty="0" smtClean="0">
                <a:latin typeface="Calisto MT" panose="02040603050505030304" pitchFamily="18" charset="0"/>
              </a:rPr>
              <a:t>, self </a:t>
            </a:r>
            <a:r>
              <a:rPr lang="it-IT" sz="2000" dirty="0" err="1" smtClean="0">
                <a:latin typeface="Calisto MT" panose="02040603050505030304" pitchFamily="18" charset="0"/>
              </a:rPr>
              <a:t>referencing</a:t>
            </a:r>
            <a:r>
              <a:rPr lang="it-IT" sz="2000" dirty="0" smtClean="0">
                <a:latin typeface="Calisto MT" panose="02040603050505030304" pitchFamily="18" charset="0"/>
              </a:rPr>
              <a:t> </a:t>
            </a:r>
            <a:r>
              <a:rPr lang="it-IT" sz="2000" dirty="0" err="1" smtClean="0">
                <a:latin typeface="Calisto MT" panose="02040603050505030304" pitchFamily="18" charset="0"/>
              </a:rPr>
              <a:t>interferometry</a:t>
            </a:r>
            <a:r>
              <a:rPr lang="it-IT" sz="2000" dirty="0">
                <a:latin typeface="Calisto MT" panose="02040603050505030304" pitchFamily="18" charset="0"/>
              </a:rPr>
              <a:t>)</a:t>
            </a:r>
            <a:endParaRPr lang="en-US" sz="2000" dirty="0">
              <a:latin typeface="Calisto MT" panose="02040603050505030304" pitchFamily="18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7287210" y="3204897"/>
            <a:ext cx="1188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latin typeface="Calisto MT" panose="02040603050505030304" pitchFamily="18" charset="0"/>
              </a:rPr>
              <a:t>GLAO </a:t>
            </a:r>
            <a:endParaRPr lang="en-US" sz="2400" dirty="0">
              <a:latin typeface="Calisto MT" panose="02040603050505030304" pitchFamily="18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8989180" y="4272182"/>
            <a:ext cx="1173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latin typeface="Calisto MT" panose="02040603050505030304" pitchFamily="18" charset="0"/>
              </a:rPr>
              <a:t>MCAO</a:t>
            </a:r>
            <a:endParaRPr lang="en-US" sz="2400" dirty="0">
              <a:latin typeface="Calisto MT" panose="02040603050505030304" pitchFamily="18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8055206" y="5862722"/>
            <a:ext cx="42156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 smtClean="0">
                <a:latin typeface="Calisto MT" panose="02040603050505030304" pitchFamily="18" charset="0"/>
              </a:rPr>
              <a:t>NIRVANA</a:t>
            </a:r>
          </a:p>
          <a:p>
            <a:r>
              <a:rPr lang="it-IT" sz="2000" dirty="0" smtClean="0">
                <a:latin typeface="Calisto MT" panose="02040603050505030304" pitchFamily="18" charset="0"/>
              </a:rPr>
              <a:t>(MCAO-</a:t>
            </a:r>
            <a:r>
              <a:rPr lang="it-IT" sz="2000" dirty="0" err="1" smtClean="0">
                <a:latin typeface="Calisto MT" panose="02040603050505030304" pitchFamily="18" charset="0"/>
              </a:rPr>
              <a:t>fed</a:t>
            </a:r>
            <a:r>
              <a:rPr lang="it-IT" sz="2000" dirty="0" smtClean="0">
                <a:latin typeface="Calisto MT" panose="02040603050505030304" pitchFamily="18" charset="0"/>
              </a:rPr>
              <a:t>, off-</a:t>
            </a:r>
            <a:r>
              <a:rPr lang="it-IT" sz="2000" dirty="0" err="1" smtClean="0">
                <a:latin typeface="Calisto MT" panose="02040603050505030304" pitchFamily="18" charset="0"/>
              </a:rPr>
              <a:t>axis</a:t>
            </a:r>
            <a:r>
              <a:rPr lang="it-IT" sz="2000" dirty="0" smtClean="0">
                <a:latin typeface="Calisto MT" panose="02040603050505030304" pitchFamily="18" charset="0"/>
              </a:rPr>
              <a:t> </a:t>
            </a:r>
            <a:r>
              <a:rPr lang="it-IT" sz="2000" dirty="0" err="1" smtClean="0">
                <a:latin typeface="Calisto MT" panose="02040603050505030304" pitchFamily="18" charset="0"/>
              </a:rPr>
              <a:t>interferometry</a:t>
            </a:r>
            <a:r>
              <a:rPr lang="it-IT" sz="2000" dirty="0" smtClean="0">
                <a:latin typeface="Calisto MT" panose="02040603050505030304" pitchFamily="18" charset="0"/>
              </a:rPr>
              <a:t>) </a:t>
            </a:r>
            <a:endParaRPr lang="en-US" sz="2000" dirty="0">
              <a:latin typeface="Calisto MT" panose="02040603050505030304" pitchFamily="18" charset="0"/>
            </a:endParaRPr>
          </a:p>
        </p:txBody>
      </p:sp>
      <p:pic>
        <p:nvPicPr>
          <p:cNvPr id="1026" name="Picture 2" descr="http://pngimg.com/upload/skeleton_PNG5539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17" y="5456493"/>
            <a:ext cx="1440000" cy="1080000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hildsleepscience.files.wordpress.com/2014/04/yawn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4026"/>
            <a:ext cx="162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Fumetto 4 21"/>
          <p:cNvSpPr/>
          <p:nvPr/>
        </p:nvSpPr>
        <p:spPr>
          <a:xfrm>
            <a:off x="1283758" y="613741"/>
            <a:ext cx="1862051" cy="960787"/>
          </a:xfrm>
          <a:prstGeom prst="cloudCallout">
            <a:avLst>
              <a:gd name="adj1" fmla="val -50045"/>
              <a:gd name="adj2" fmla="val 73154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>
                <a:solidFill>
                  <a:schemeClr val="bg1"/>
                </a:solidFill>
              </a:rPr>
              <a:t>Yaaaawn</a:t>
            </a:r>
            <a:r>
              <a:rPr lang="it-IT" dirty="0" smtClean="0">
                <a:solidFill>
                  <a:schemeClr val="bg1"/>
                </a:solidFill>
              </a:rPr>
              <a:t>….</a:t>
            </a:r>
            <a:r>
              <a:rPr lang="it-IT" dirty="0" err="1" smtClean="0">
                <a:solidFill>
                  <a:schemeClr val="bg1"/>
                </a:solidFill>
              </a:rPr>
              <a:t>too</a:t>
            </a:r>
            <a:r>
              <a:rPr lang="it-IT" dirty="0" smtClean="0">
                <a:solidFill>
                  <a:schemeClr val="bg1"/>
                </a:solidFill>
              </a:rPr>
              <a:t> easy!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Fumetto 4 22"/>
          <p:cNvSpPr/>
          <p:nvPr/>
        </p:nvSpPr>
        <p:spPr>
          <a:xfrm>
            <a:off x="1483571" y="5920592"/>
            <a:ext cx="2450807" cy="909522"/>
          </a:xfrm>
          <a:prstGeom prst="cloudCallout">
            <a:avLst>
              <a:gd name="adj1" fmla="val -63731"/>
              <a:gd name="adj2" fmla="val -87463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err="1" smtClean="0">
                <a:solidFill>
                  <a:schemeClr val="bg1"/>
                </a:solidFill>
              </a:rPr>
              <a:t>Mmmm</a:t>
            </a:r>
            <a:r>
              <a:rPr lang="it-IT" sz="1600" dirty="0" smtClean="0">
                <a:solidFill>
                  <a:schemeClr val="bg1"/>
                </a:solidFill>
              </a:rPr>
              <a:t>…I </a:t>
            </a:r>
            <a:r>
              <a:rPr lang="it-IT" sz="1600" dirty="0" err="1" smtClean="0">
                <a:solidFill>
                  <a:schemeClr val="bg1"/>
                </a:solidFill>
              </a:rPr>
              <a:t>knew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it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was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going</a:t>
            </a:r>
            <a:r>
              <a:rPr lang="it-IT" sz="1600" dirty="0" smtClean="0">
                <a:solidFill>
                  <a:schemeClr val="bg1"/>
                </a:solidFill>
              </a:rPr>
              <a:t> to end </a:t>
            </a:r>
            <a:r>
              <a:rPr lang="it-IT" sz="1600" dirty="0" err="1" smtClean="0">
                <a:solidFill>
                  <a:schemeClr val="bg1"/>
                </a:solidFill>
              </a:rPr>
              <a:t>like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this</a:t>
            </a:r>
            <a:r>
              <a:rPr lang="it-IT" sz="1600" dirty="0" smtClean="0">
                <a:solidFill>
                  <a:schemeClr val="bg1"/>
                </a:solidFill>
              </a:rPr>
              <a:t>…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030" name="Picture 6" descr="https://guywitharandomthoughts.files.wordpress.com/2014/04/kenya-money-financial-services-bank-for-the-poor-africa-economy2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951" y="767563"/>
            <a:ext cx="1268022" cy="94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i.imgur.com/cPGPKLZ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6571" y="423902"/>
            <a:ext cx="2323036" cy="167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nello 1"/>
          <p:cNvSpPr/>
          <p:nvPr/>
        </p:nvSpPr>
        <p:spPr>
          <a:xfrm>
            <a:off x="809397" y="2791488"/>
            <a:ext cx="8102502" cy="1310986"/>
          </a:xfrm>
          <a:prstGeom prst="donut">
            <a:avLst>
              <a:gd name="adj" fmla="val 1550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 rot="20575982">
            <a:off x="9031491" y="2902215"/>
            <a:ext cx="1975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err="1" smtClean="0">
                <a:solidFill>
                  <a:srgbClr val="FF0000"/>
                </a:solidFill>
              </a:rPr>
              <a:t>Pathfinder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24" name="Picture 7" descr="LN_Logo.wmf"/>
          <p:cNvPicPr>
            <a:picLocks noChangeAspect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21701" y="25634"/>
            <a:ext cx="1080000" cy="14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ttangolo 24"/>
          <p:cNvSpPr/>
          <p:nvPr/>
        </p:nvSpPr>
        <p:spPr>
          <a:xfrm>
            <a:off x="2338736" y="25634"/>
            <a:ext cx="81287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LINC-NIRVANA </a:t>
            </a:r>
            <a:r>
              <a:rPr lang="it-IT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original</a:t>
            </a:r>
            <a:r>
              <a:rPr lang="it-IT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it-IT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plan</a:t>
            </a:r>
            <a:endParaRPr lang="it-IT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Per 3"/>
          <p:cNvSpPr/>
          <p:nvPr/>
        </p:nvSpPr>
        <p:spPr>
          <a:xfrm>
            <a:off x="8301825" y="5754817"/>
            <a:ext cx="3405117" cy="98525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https://upload.wikimedia.org/wikipedia/commons/thumb/8/80/Symbol_OK.svg/1024px-Symbol_OK.svg.pn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674" y="4017139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0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44"/>
          <p:cNvGraphicFramePr/>
          <p:nvPr>
            <p:extLst>
              <p:ext uri="{D42A27DB-BD31-4B8C-83A1-F6EECF244321}">
                <p14:modId xmlns:p14="http://schemas.microsoft.com/office/powerpoint/2010/main" val="4151837400"/>
              </p:ext>
            </p:extLst>
          </p:nvPr>
        </p:nvGraphicFramePr>
        <p:xfrm>
          <a:off x="2292207" y="135926"/>
          <a:ext cx="9759750" cy="658361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419388"/>
                <a:gridCol w="7340362"/>
              </a:tblGrid>
              <a:tr h="543386">
                <a:tc>
                  <a:txBody>
                    <a:bodyPr/>
                    <a:lstStyle/>
                    <a:p>
                      <a:pPr marR="457200" defTabSz="457200">
                        <a:defRPr sz="1800"/>
                      </a:pPr>
                      <a:r>
                        <a:rPr b="1" dirty="0"/>
                        <a:t>Item</a:t>
                      </a:r>
                      <a:endParaRPr b="1" dirty="0"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4767" marR="44767" marT="44767" marB="4476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457200" algn="l" defTabSz="457200">
                        <a:defRPr sz="1800"/>
                      </a:pPr>
                      <a:r>
                        <a:rPr b="1" dirty="0"/>
                        <a:t>Value / Comment</a:t>
                      </a:r>
                      <a:endParaRPr b="1" dirty="0"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4767" marR="44767" marT="44767" marB="4476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4039">
                <a:tc>
                  <a:txBody>
                    <a:bodyPr/>
                    <a:lstStyle/>
                    <a:p>
                      <a:pPr marR="457200" defTabSz="457200">
                        <a:defRPr sz="1800"/>
                      </a:pPr>
                      <a:r>
                        <a:rPr b="1" dirty="0"/>
                        <a:t>Mode</a:t>
                      </a:r>
                      <a:endParaRPr b="1" dirty="0"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4767" marR="44767" marT="44767" marB="4476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457200" algn="l" defTabSz="457200">
                        <a:defRPr sz="1800"/>
                      </a:pPr>
                      <a:r>
                        <a:rPr dirty="0"/>
                        <a:t>Multi-Conjugate Adaptive Optics Near-IR imaging</a:t>
                      </a:r>
                      <a:endParaRPr dirty="0"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4767" marR="44767" marT="44767" marB="4476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6989">
                <a:tc>
                  <a:txBody>
                    <a:bodyPr/>
                    <a:lstStyle/>
                    <a:p>
                      <a:pPr marR="457200" defTabSz="457200">
                        <a:defRPr sz="1800"/>
                      </a:pPr>
                      <a:r>
                        <a:rPr b="1" dirty="0"/>
                        <a:t>Wavelength</a:t>
                      </a:r>
                      <a:endParaRPr b="1" dirty="0"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4767" marR="44767" marT="44767" marB="4476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457200" algn="l" defTabSz="457200">
                        <a:defRPr sz="1800"/>
                      </a:pPr>
                      <a:r>
                        <a:rPr dirty="0"/>
                        <a:t>1.1 – 2.4 µm; broad and narrow band filters</a:t>
                      </a:r>
                      <a:endParaRPr dirty="0"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4767" marR="44767" marT="44767" marB="4476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5990">
                <a:tc>
                  <a:txBody>
                    <a:bodyPr/>
                    <a:lstStyle/>
                    <a:p>
                      <a:pPr marR="457200" defTabSz="457200">
                        <a:defRPr sz="1800"/>
                      </a:pPr>
                      <a:r>
                        <a:rPr lang="it-IT" b="1" dirty="0" err="1" smtClean="0"/>
                        <a:t>Plate</a:t>
                      </a:r>
                      <a:r>
                        <a:rPr lang="it-IT" b="1" dirty="0" smtClean="0"/>
                        <a:t> </a:t>
                      </a:r>
                      <a:r>
                        <a:rPr b="1" dirty="0" smtClean="0"/>
                        <a:t>Scale</a:t>
                      </a:r>
                      <a:endParaRPr b="1" dirty="0"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4767" marR="44767" marT="44767" marB="4476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457200" algn="l" defTabSz="457200">
                        <a:defRPr sz="1800"/>
                      </a:pPr>
                      <a:r>
                        <a:rPr/>
                        <a:t>5.11 mas per pixel</a:t>
                      </a:r>
                      <a:endParaRPr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4767" marR="44767" marT="44767" marB="4476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4382">
                <a:tc>
                  <a:txBody>
                    <a:bodyPr/>
                    <a:lstStyle/>
                    <a:p>
                      <a:pPr marR="457200" defTabSz="457200">
                        <a:defRPr sz="1800"/>
                      </a:pPr>
                      <a:r>
                        <a:rPr lang="it-IT" b="1" dirty="0" err="1" smtClean="0"/>
                        <a:t>Spatial</a:t>
                      </a:r>
                      <a:r>
                        <a:rPr lang="it-IT" b="1" dirty="0" smtClean="0"/>
                        <a:t> </a:t>
                      </a:r>
                      <a:r>
                        <a:rPr lang="it-IT" b="1" dirty="0" err="1" smtClean="0"/>
                        <a:t>Resolution</a:t>
                      </a:r>
                      <a:endParaRPr b="1" dirty="0"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4767" marR="44767" marT="44767" marB="4476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457200" algn="l" defTabSz="457200">
                        <a:defRPr sz="1800"/>
                      </a:pPr>
                      <a:r>
                        <a:rPr dirty="0"/>
                        <a:t>30 mas – J Band  
41 mas – H </a:t>
                      </a:r>
                      <a:r>
                        <a:rPr dirty="0" smtClean="0"/>
                        <a:t>Band</a:t>
                      </a:r>
                      <a:r>
                        <a:rPr lang="it-IT" dirty="0" smtClean="0"/>
                        <a:t>                </a:t>
                      </a:r>
                      <a:r>
                        <a:rPr lang="en-US" dirty="0" smtClean="0"/>
                        <a:t>(FWHM of diffraction-limited peak)</a:t>
                      </a:r>
                      <a:r>
                        <a:rPr dirty="0"/>
                        <a:t>
53 mas – K Band</a:t>
                      </a:r>
                      <a:endParaRPr dirty="0"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4767" marR="44767" marT="44767" marB="4476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4588">
                <a:tc>
                  <a:txBody>
                    <a:bodyPr/>
                    <a:lstStyle/>
                    <a:p>
                      <a:pPr marR="457200" defTabSz="457200">
                        <a:defRPr sz="1800"/>
                      </a:pPr>
                      <a:r>
                        <a:rPr b="1" dirty="0"/>
                        <a:t>Field of View</a:t>
                      </a:r>
                      <a:endParaRPr b="1" dirty="0"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4767" marR="44767" marT="44767" marB="4476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457200" algn="l" defTabSz="457200">
                        <a:defRPr sz="1800"/>
                      </a:pPr>
                      <a:r>
                        <a:rPr dirty="0"/>
                        <a:t>10.5”  (110 square </a:t>
                      </a:r>
                      <a:r>
                        <a:rPr dirty="0" err="1"/>
                        <a:t>arcsec</a:t>
                      </a:r>
                      <a:r>
                        <a:rPr dirty="0"/>
                        <a:t>) </a:t>
                      </a:r>
                      <a:endParaRPr dirty="0"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4767" marR="44767" marT="44767" marB="4476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4588">
                <a:tc>
                  <a:txBody>
                    <a:bodyPr/>
                    <a:lstStyle/>
                    <a:p>
                      <a:pPr marR="457200" defTabSz="457200">
                        <a:defRPr sz="1800"/>
                      </a:pPr>
                      <a:r>
                        <a:rPr b="1" dirty="0"/>
                        <a:t>Adaptive Optics</a:t>
                      </a:r>
                      <a:endParaRPr b="1" dirty="0"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4767" marR="44767" marT="44767" marB="4476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457200" algn="l" defTabSz="457200">
                        <a:defRPr sz="1800"/>
                      </a:pPr>
                      <a:r>
                        <a:rPr/>
                        <a:t>2-layer, multi-conjugate with 12 NGS for GLAO and 8 NGS for high-layer AO. The deformable mirrors have 672 (ground) and 349 (high) actuators</a:t>
                      </a:r>
                      <a:endParaRPr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4767" marR="44767" marT="44767" marB="4476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1475">
                <a:tc>
                  <a:txBody>
                    <a:bodyPr/>
                    <a:lstStyle/>
                    <a:p>
                      <a:pPr marR="457200" defTabSz="457200">
                        <a:defRPr sz="1800"/>
                      </a:pPr>
                      <a:r>
                        <a:rPr b="1" dirty="0" err="1"/>
                        <a:t>Strehl</a:t>
                      </a:r>
                      <a:r>
                        <a:rPr b="1" dirty="0"/>
                        <a:t> Ratio</a:t>
                      </a:r>
                      <a:endParaRPr b="1" dirty="0"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4767" marR="44767" marT="44767" marB="4476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457200" algn="l" defTabSz="457200">
                        <a:defRPr sz="1800"/>
                      </a:pPr>
                      <a:r>
                        <a:rPr dirty="0"/>
                        <a:t>J-band 20%       
H-band 40%       </a:t>
                      </a:r>
                      <a:r>
                        <a:rPr lang="it-IT" dirty="0" smtClean="0"/>
                        <a:t>                      </a:t>
                      </a:r>
                      <a:r>
                        <a:rPr lang="en-US" dirty="0" smtClean="0"/>
                        <a:t>(based on simulations)</a:t>
                      </a:r>
                      <a:r>
                        <a:rPr dirty="0"/>
                        <a:t>
K-band 60%</a:t>
                      </a:r>
                      <a:endParaRPr dirty="0"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4767" marR="44767" marT="44767" marB="4476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4237">
                <a:tc>
                  <a:txBody>
                    <a:bodyPr/>
                    <a:lstStyle/>
                    <a:p>
                      <a:pPr marR="457200" defTabSz="457200">
                        <a:defRPr sz="1800"/>
                      </a:pPr>
                      <a:r>
                        <a:rPr b="1" dirty="0"/>
                        <a:t>Sky coverage</a:t>
                      </a:r>
                      <a:endParaRPr b="1" dirty="0"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4767" marR="44767" marT="44767" marB="4476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457200" algn="l" defTabSz="457200">
                        <a:defRPr sz="1800"/>
                      </a:pPr>
                      <a:r>
                        <a:rPr dirty="0"/>
                        <a:t>Galactic plane 99%
North Galactic Pole 48%</a:t>
                      </a:r>
                      <a:endParaRPr dirty="0">
                        <a:latin typeface="Helvetica Neue"/>
                        <a:ea typeface="Helvetica Neue"/>
                        <a:cs typeface="Helvetica Neue"/>
                      </a:endParaRPr>
                    </a:p>
                  </a:txBody>
                  <a:tcPr marL="44767" marR="44767" marT="44767" marB="4476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ThumbsUp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81438" y="2511854"/>
            <a:ext cx="560656" cy="68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ThumbsUp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81438" y="5160319"/>
            <a:ext cx="560656" cy="68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ThumbsUp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81438" y="6035537"/>
            <a:ext cx="560656" cy="68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ThumbsDown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81438" y="3494086"/>
            <a:ext cx="538584" cy="68400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CasellaDiTesto 8"/>
          <p:cNvSpPr txBox="1"/>
          <p:nvPr/>
        </p:nvSpPr>
        <p:spPr>
          <a:xfrm>
            <a:off x="0" y="1670241"/>
            <a:ext cx="1679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Lean MCAO</a:t>
            </a:r>
            <a:endParaRPr lang="en-US" sz="2400" b="1" dirty="0"/>
          </a:p>
        </p:txBody>
      </p:sp>
      <p:pic>
        <p:nvPicPr>
          <p:cNvPr id="10" name="Picture 7" descr="LN_Logo.wm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701" y="25634"/>
            <a:ext cx="1080000" cy="14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634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026509" y="1400433"/>
            <a:ext cx="813241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 smtClean="0">
                <a:latin typeface="Calisto MT" panose="02040603050505030304" pitchFamily="18" charset="0"/>
              </a:rPr>
              <a:t>After</a:t>
            </a:r>
            <a:r>
              <a:rPr lang="it-IT" sz="2400" dirty="0" smtClean="0">
                <a:latin typeface="Calisto MT" panose="02040603050505030304" pitchFamily="18" charset="0"/>
              </a:rPr>
              <a:t> </a:t>
            </a:r>
            <a:r>
              <a:rPr lang="it-IT" sz="2400" dirty="0" err="1" smtClean="0">
                <a:latin typeface="Calisto MT" panose="02040603050505030304" pitchFamily="18" charset="0"/>
              </a:rPr>
              <a:t>commissioning</a:t>
            </a:r>
            <a:r>
              <a:rPr lang="it-IT" sz="2400" dirty="0" smtClean="0">
                <a:latin typeface="Calisto MT" panose="02040603050505030304" pitchFamily="18" charset="0"/>
              </a:rPr>
              <a:t> LINC-NIRVANA </a:t>
            </a:r>
            <a:r>
              <a:rPr lang="it-IT" sz="2400" dirty="0" err="1" smtClean="0">
                <a:latin typeface="Calisto MT" panose="02040603050505030304" pitchFamily="18" charset="0"/>
              </a:rPr>
              <a:t>will</a:t>
            </a:r>
            <a:r>
              <a:rPr lang="it-IT" sz="2400" dirty="0" smtClean="0">
                <a:latin typeface="Calisto MT" panose="02040603050505030304" pitchFamily="18" charset="0"/>
              </a:rPr>
              <a:t> </a:t>
            </a:r>
            <a:r>
              <a:rPr lang="it-IT" sz="2400" dirty="0" err="1" smtClean="0">
                <a:latin typeface="Calisto MT" panose="02040603050505030304" pitchFamily="18" charset="0"/>
              </a:rPr>
              <a:t>support</a:t>
            </a:r>
            <a:r>
              <a:rPr lang="it-IT" sz="2400" dirty="0" smtClean="0">
                <a:latin typeface="Calisto MT" panose="02040603050505030304" pitchFamily="18" charset="0"/>
              </a:rPr>
              <a:t>:</a:t>
            </a:r>
          </a:p>
          <a:p>
            <a:endParaRPr lang="it-IT" sz="2400" dirty="0">
              <a:latin typeface="Calisto MT" panose="02040603050505030304" pitchFamily="18" charset="0"/>
            </a:endParaRP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it-IT" sz="2400" dirty="0" smtClean="0">
                <a:latin typeface="Calisto MT" panose="02040603050505030304" pitchFamily="18" charset="0"/>
              </a:rPr>
              <a:t>«</a:t>
            </a:r>
            <a:r>
              <a:rPr lang="it-IT" sz="2400" dirty="0" err="1" smtClean="0">
                <a:latin typeface="Calisto MT" panose="02040603050505030304" pitchFamily="18" charset="0"/>
              </a:rPr>
              <a:t>campaign</a:t>
            </a:r>
            <a:r>
              <a:rPr lang="it-IT" sz="2400" dirty="0" smtClean="0">
                <a:latin typeface="Calisto MT" panose="02040603050505030304" pitchFamily="18" charset="0"/>
              </a:rPr>
              <a:t> mode» JHK </a:t>
            </a:r>
            <a:r>
              <a:rPr lang="it-IT" sz="2400" dirty="0" err="1" smtClean="0">
                <a:latin typeface="Calisto MT" panose="02040603050505030304" pitchFamily="18" charset="0"/>
              </a:rPr>
              <a:t>interferometry</a:t>
            </a:r>
            <a:r>
              <a:rPr lang="it-IT" sz="2400" dirty="0" smtClean="0">
                <a:latin typeface="Calisto MT" panose="02040603050505030304" pitchFamily="18" charset="0"/>
              </a:rPr>
              <a:t>.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endParaRPr lang="it-IT" sz="2400" dirty="0">
              <a:latin typeface="Calisto MT" panose="02040603050505030304" pitchFamily="18" charset="0"/>
            </a:endParaRP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it-IT" sz="2400" dirty="0" smtClean="0">
                <a:latin typeface="Calisto MT" panose="02040603050505030304" pitchFamily="18" charset="0"/>
              </a:rPr>
              <a:t>Natural guide </a:t>
            </a:r>
            <a:r>
              <a:rPr lang="it-IT" sz="2400" dirty="0" err="1" smtClean="0">
                <a:latin typeface="Calisto MT" panose="02040603050505030304" pitchFamily="18" charset="0"/>
              </a:rPr>
              <a:t>stars</a:t>
            </a:r>
            <a:r>
              <a:rPr lang="it-IT" sz="2400" dirty="0" smtClean="0">
                <a:latin typeface="Calisto MT" panose="02040603050505030304" pitchFamily="18" charset="0"/>
              </a:rPr>
              <a:t> MCAO in a 10 x 10 </a:t>
            </a:r>
            <a:r>
              <a:rPr lang="it-IT" sz="2400" dirty="0" err="1" smtClean="0">
                <a:latin typeface="Calisto MT" panose="02040603050505030304" pitchFamily="18" charset="0"/>
              </a:rPr>
              <a:t>arcsec</a:t>
            </a:r>
            <a:r>
              <a:rPr lang="it-IT" sz="2400" dirty="0" smtClean="0">
                <a:latin typeface="Calisto MT" panose="02040603050505030304" pitchFamily="18" charset="0"/>
              </a:rPr>
              <a:t> </a:t>
            </a:r>
            <a:r>
              <a:rPr lang="it-IT" sz="2400" dirty="0" err="1" smtClean="0">
                <a:latin typeface="Calisto MT" panose="02040603050505030304" pitchFamily="18" charset="0"/>
              </a:rPr>
              <a:t>FoV</a:t>
            </a:r>
            <a:r>
              <a:rPr lang="it-IT" sz="2400" dirty="0" smtClean="0">
                <a:latin typeface="Calisto MT" panose="02040603050505030304" pitchFamily="18" charset="0"/>
              </a:rPr>
              <a:t>.</a:t>
            </a:r>
          </a:p>
          <a:p>
            <a:pPr lvl="2"/>
            <a:endParaRPr lang="it-IT" sz="2400" dirty="0" smtClean="0">
              <a:latin typeface="Calisto MT" panose="02040603050505030304" pitchFamily="18" charset="0"/>
            </a:endParaRPr>
          </a:p>
          <a:p>
            <a:r>
              <a:rPr lang="it-IT" sz="2400" dirty="0" err="1" smtClean="0">
                <a:latin typeface="Calisto MT" panose="02040603050505030304" pitchFamily="18" charset="0"/>
              </a:rPr>
              <a:t>What</a:t>
            </a:r>
            <a:r>
              <a:rPr lang="it-IT" sz="2400" dirty="0" smtClean="0">
                <a:latin typeface="Calisto MT" panose="02040603050505030304" pitchFamily="18" charset="0"/>
              </a:rPr>
              <a:t> </a:t>
            </a:r>
            <a:r>
              <a:rPr lang="it-IT" sz="2400" dirty="0" err="1" smtClean="0">
                <a:latin typeface="Calisto MT" panose="02040603050505030304" pitchFamily="18" charset="0"/>
              </a:rPr>
              <a:t>we</a:t>
            </a:r>
            <a:r>
              <a:rPr lang="it-IT" sz="2400" dirty="0" smtClean="0">
                <a:latin typeface="Calisto MT" panose="02040603050505030304" pitchFamily="18" charset="0"/>
              </a:rPr>
              <a:t> </a:t>
            </a:r>
            <a:r>
              <a:rPr lang="it-IT" sz="2400" dirty="0" err="1" smtClean="0">
                <a:latin typeface="Calisto MT" panose="02040603050505030304" pitchFamily="18" charset="0"/>
              </a:rPr>
              <a:t>want</a:t>
            </a:r>
            <a:r>
              <a:rPr lang="it-IT" sz="2400" dirty="0" smtClean="0">
                <a:latin typeface="Calisto MT" panose="02040603050505030304" pitchFamily="18" charset="0"/>
              </a:rPr>
              <a:t>:</a:t>
            </a:r>
          </a:p>
          <a:p>
            <a:endParaRPr lang="it-IT" sz="2400" dirty="0">
              <a:latin typeface="Calisto MT" panose="02040603050505030304" pitchFamily="18" charset="0"/>
            </a:endParaRP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it-IT" sz="2400" dirty="0" err="1" smtClean="0">
                <a:latin typeface="Calisto MT" panose="02040603050505030304" pitchFamily="18" charset="0"/>
              </a:rPr>
              <a:t>Largest</a:t>
            </a:r>
            <a:r>
              <a:rPr lang="it-IT" sz="2400" dirty="0" smtClean="0">
                <a:latin typeface="Calisto MT" panose="02040603050505030304" pitchFamily="18" charset="0"/>
              </a:rPr>
              <a:t> </a:t>
            </a:r>
            <a:r>
              <a:rPr lang="it-IT" sz="2400" dirty="0" err="1" smtClean="0">
                <a:latin typeface="Calisto MT" panose="02040603050505030304" pitchFamily="18" charset="0"/>
              </a:rPr>
              <a:t>possible</a:t>
            </a:r>
            <a:r>
              <a:rPr lang="it-IT" sz="2400" dirty="0" smtClean="0">
                <a:latin typeface="Calisto MT" panose="02040603050505030304" pitchFamily="18" charset="0"/>
              </a:rPr>
              <a:t> </a:t>
            </a:r>
            <a:r>
              <a:rPr lang="it-IT" sz="2400" dirty="0" err="1" smtClean="0">
                <a:latin typeface="Calisto MT" panose="02040603050505030304" pitchFamily="18" charset="0"/>
              </a:rPr>
              <a:t>FoV</a:t>
            </a:r>
            <a:r>
              <a:rPr lang="it-IT" sz="2400" dirty="0">
                <a:latin typeface="Calisto MT" panose="02040603050505030304" pitchFamily="18" charset="0"/>
              </a:rPr>
              <a:t> </a:t>
            </a:r>
            <a:r>
              <a:rPr lang="it-IT" sz="2400" dirty="0" smtClean="0">
                <a:latin typeface="Calisto MT" panose="02040603050505030304" pitchFamily="18" charset="0"/>
              </a:rPr>
              <a:t>(41 or 82 </a:t>
            </a:r>
            <a:r>
              <a:rPr lang="it-IT" sz="2400" dirty="0" err="1" smtClean="0">
                <a:latin typeface="Calisto MT" panose="02040603050505030304" pitchFamily="18" charset="0"/>
              </a:rPr>
              <a:t>arcsec</a:t>
            </a:r>
            <a:r>
              <a:rPr lang="it-IT" sz="2400" dirty="0" smtClean="0">
                <a:latin typeface="Calisto MT" panose="02040603050505030304" pitchFamily="18" charset="0"/>
              </a:rPr>
              <a:t>).</a:t>
            </a:r>
          </a:p>
        </p:txBody>
      </p:sp>
      <p:sp>
        <p:nvSpPr>
          <p:cNvPr id="7" name="Freccia in giù 6"/>
          <p:cNvSpPr/>
          <p:nvPr/>
        </p:nvSpPr>
        <p:spPr>
          <a:xfrm rot="18248949">
            <a:off x="7447007" y="4561379"/>
            <a:ext cx="823783" cy="1666425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8592065" y="5502876"/>
            <a:ext cx="35098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err="1" smtClean="0">
                <a:solidFill>
                  <a:srgbClr val="00B050"/>
                </a:solidFill>
                <a:latin typeface="Calisto MT" panose="02040603050505030304" pitchFamily="18" charset="0"/>
              </a:rPr>
              <a:t>Proposed</a:t>
            </a:r>
            <a:r>
              <a:rPr lang="it-IT" sz="3200" b="1" dirty="0" smtClean="0">
                <a:solidFill>
                  <a:srgbClr val="00B050"/>
                </a:solidFill>
                <a:latin typeface="Calisto MT" panose="02040603050505030304" pitchFamily="18" charset="0"/>
              </a:rPr>
              <a:t> Upgrade</a:t>
            </a:r>
            <a:endParaRPr lang="en-US" sz="3200" b="1" dirty="0">
              <a:solidFill>
                <a:srgbClr val="00B050"/>
              </a:solidFill>
              <a:latin typeface="Calisto MT" panose="02040603050505030304" pitchFamily="18" charset="0"/>
            </a:endParaRPr>
          </a:p>
        </p:txBody>
      </p:sp>
      <p:pic>
        <p:nvPicPr>
          <p:cNvPr id="9" name="Picture 7" descr="LN_Logo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01" y="25634"/>
            <a:ext cx="1080000" cy="14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0725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4999</TotalTime>
  <Words>753</Words>
  <Application>Microsoft Office PowerPoint</Application>
  <PresentationFormat>Widescreen</PresentationFormat>
  <Paragraphs>273</Paragraphs>
  <Slides>21</Slides>
  <Notes>14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30" baseType="lpstr">
      <vt:lpstr>MS PGothic</vt:lpstr>
      <vt:lpstr>Arial</vt:lpstr>
      <vt:lpstr>Calibri</vt:lpstr>
      <vt:lpstr>Calibri Light</vt:lpstr>
      <vt:lpstr>Calisto MT</vt:lpstr>
      <vt:lpstr>Helvetica</vt:lpstr>
      <vt:lpstr>Helvetica Neue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Preliminary Work…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Luca Marafatto</dc:creator>
  <cp:lastModifiedBy>Luca Marafatto</cp:lastModifiedBy>
  <cp:revision>128</cp:revision>
  <dcterms:created xsi:type="dcterms:W3CDTF">2016-04-07T15:24:40Z</dcterms:created>
  <dcterms:modified xsi:type="dcterms:W3CDTF">2016-04-22T16:44:50Z</dcterms:modified>
</cp:coreProperties>
</file>